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7"/>
  </p:notesMasterIdLst>
  <p:sldIdLst>
    <p:sldId id="256" r:id="rId2"/>
    <p:sldId id="257" r:id="rId3"/>
    <p:sldId id="258" r:id="rId4"/>
    <p:sldId id="259" r:id="rId5"/>
    <p:sldId id="260" r:id="rId6"/>
    <p:sldId id="261" r:id="rId7"/>
    <p:sldId id="262" r:id="rId8"/>
    <p:sldId id="263" r:id="rId9"/>
    <p:sldId id="264" r:id="rId10"/>
    <p:sldId id="265" r:id="rId11"/>
    <p:sldId id="266" r:id="rId12"/>
    <p:sldId id="303" r:id="rId13"/>
    <p:sldId id="304" r:id="rId14"/>
    <p:sldId id="278" r:id="rId15"/>
    <p:sldId id="267" r:id="rId16"/>
    <p:sldId id="268" r:id="rId17"/>
    <p:sldId id="269" r:id="rId18"/>
    <p:sldId id="270" r:id="rId19"/>
    <p:sldId id="293" r:id="rId20"/>
    <p:sldId id="295" r:id="rId21"/>
    <p:sldId id="296" r:id="rId22"/>
    <p:sldId id="297" r:id="rId23"/>
    <p:sldId id="298" r:id="rId24"/>
    <p:sldId id="299" r:id="rId25"/>
    <p:sldId id="300" r:id="rId26"/>
    <p:sldId id="271" r:id="rId27"/>
    <p:sldId id="272" r:id="rId28"/>
    <p:sldId id="301" r:id="rId29"/>
    <p:sldId id="302" r:id="rId30"/>
    <p:sldId id="273" r:id="rId31"/>
    <p:sldId id="274" r:id="rId32"/>
    <p:sldId id="275" r:id="rId33"/>
    <p:sldId id="276" r:id="rId34"/>
    <p:sldId id="291" r:id="rId35"/>
    <p:sldId id="292" r:id="rId36"/>
  </p:sldIdLst>
  <p:sldSz cx="9144000" cy="6858000" type="screen4x3"/>
  <p:notesSz cx="7010400" cy="9296400"/>
  <p:embeddedFontLst>
    <p:embeddedFont>
      <p:font typeface="Aharoni" panose="02010803020104030203" pitchFamily="2" charset="-79"/>
      <p:bold r:id="rId38"/>
    </p:embeddedFont>
    <p:embeddedFont>
      <p:font typeface="Arial Black" panose="020B0A04020102020204" pitchFamily="34" charset="0"/>
      <p:regular r:id="rId39"/>
      <p:bold r:id="rId40"/>
    </p:embeddedFont>
    <p:embeddedFont>
      <p:font typeface="Pacifico" panose="00000500000000000000" pitchFamily="2" charset="0"/>
      <p:regular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orient="horz" pos="1152">
          <p15:clr>
            <a:srgbClr val="A4A3A4"/>
          </p15:clr>
        </p15:guide>
        <p15:guide id="3" pos="4464">
          <p15:clr>
            <a:srgbClr val="A4A3A4"/>
          </p15:clr>
        </p15:guide>
        <p15:guide id="4" pos="2880">
          <p15:clr>
            <a:srgbClr val="A4A3A4"/>
          </p15:clr>
        </p15:guide>
      </p15:sldGuideLst>
    </p:ext>
    <p:ext uri="GoogleSlidesCustomDataVersion2">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44" roundtripDataSignature="AMtx7mhNuCGfKg9UURJRb/7SnwvkGrhqq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879" autoAdjust="0"/>
  </p:normalViewPr>
  <p:slideViewPr>
    <p:cSldViewPr snapToGrid="0">
      <p:cViewPr varScale="1">
        <p:scale>
          <a:sx n="91" d="100"/>
          <a:sy n="91" d="100"/>
        </p:scale>
        <p:origin x="1272" y="306"/>
      </p:cViewPr>
      <p:guideLst>
        <p:guide orient="horz" pos="2160"/>
        <p:guide orient="horz" pos="1152"/>
        <p:guide pos="4464"/>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len Keith" userId="a5515089-0e2c-408e-8dbf-47c13bae9567" providerId="ADAL" clId="{A5629FD8-6ED3-4AAD-B2AC-83AC34318EB2}"/>
    <pc:docChg chg="undo custSel addSld delSld modSld sldOrd">
      <pc:chgData name="Ellen Keith" userId="a5515089-0e2c-408e-8dbf-47c13bae9567" providerId="ADAL" clId="{A5629FD8-6ED3-4AAD-B2AC-83AC34318EB2}" dt="2026-07-15T20:52:21.354" v="7945" actId="14100"/>
      <pc:docMkLst>
        <pc:docMk/>
      </pc:docMkLst>
      <pc:sldChg chg="delSp modSp mod modNotesTx">
        <pc:chgData name="Ellen Keith" userId="a5515089-0e2c-408e-8dbf-47c13bae9567" providerId="ADAL" clId="{A5629FD8-6ED3-4AAD-B2AC-83AC34318EB2}" dt="2026-07-13T20:18:26.822" v="1449" actId="207"/>
        <pc:sldMkLst>
          <pc:docMk/>
          <pc:sldMk cId="0" sldId="258"/>
        </pc:sldMkLst>
        <pc:spChg chg="mod">
          <ac:chgData name="Ellen Keith" userId="a5515089-0e2c-408e-8dbf-47c13bae9567" providerId="ADAL" clId="{A5629FD8-6ED3-4AAD-B2AC-83AC34318EB2}" dt="2026-07-13T20:18:26.822" v="1449" actId="207"/>
          <ac:spMkLst>
            <pc:docMk/>
            <pc:sldMk cId="0" sldId="258"/>
            <ac:spMk id="61" creationId="{00000000-0000-0000-0000-000000000000}"/>
          </ac:spMkLst>
        </pc:spChg>
      </pc:sldChg>
      <pc:sldChg chg="delSp modSp mod chgLayout modNotesTx">
        <pc:chgData name="Ellen Keith" userId="a5515089-0e2c-408e-8dbf-47c13bae9567" providerId="ADAL" clId="{A5629FD8-6ED3-4AAD-B2AC-83AC34318EB2}" dt="2026-07-14T20:43:45.800" v="7933" actId="207"/>
        <pc:sldMkLst>
          <pc:docMk/>
          <pc:sldMk cId="0" sldId="259"/>
        </pc:sldMkLst>
        <pc:spChg chg="mod ord">
          <ac:chgData name="Ellen Keith" userId="a5515089-0e2c-408e-8dbf-47c13bae9567" providerId="ADAL" clId="{A5629FD8-6ED3-4AAD-B2AC-83AC34318EB2}" dt="2026-07-13T20:19:05.501" v="1455" actId="122"/>
          <ac:spMkLst>
            <pc:docMk/>
            <pc:sldMk cId="0" sldId="259"/>
            <ac:spMk id="73" creationId="{00000000-0000-0000-0000-000000000000}"/>
          </ac:spMkLst>
        </pc:spChg>
        <pc:spChg chg="mod ord">
          <ac:chgData name="Ellen Keith" userId="a5515089-0e2c-408e-8dbf-47c13bae9567" providerId="ADAL" clId="{A5629FD8-6ED3-4AAD-B2AC-83AC34318EB2}" dt="2026-07-14T20:43:45.800" v="7933" actId="207"/>
          <ac:spMkLst>
            <pc:docMk/>
            <pc:sldMk cId="0" sldId="259"/>
            <ac:spMk id="74" creationId="{00000000-0000-0000-0000-000000000000}"/>
          </ac:spMkLst>
        </pc:spChg>
      </pc:sldChg>
      <pc:sldChg chg="modSp mod modNotesTx">
        <pc:chgData name="Ellen Keith" userId="a5515089-0e2c-408e-8dbf-47c13bae9567" providerId="ADAL" clId="{A5629FD8-6ED3-4AAD-B2AC-83AC34318EB2}" dt="2026-07-14T19:09:55.443" v="2087" actId="962"/>
        <pc:sldMkLst>
          <pc:docMk/>
          <pc:sldMk cId="0" sldId="260"/>
        </pc:sldMkLst>
        <pc:spChg chg="mod">
          <ac:chgData name="Ellen Keith" userId="a5515089-0e2c-408e-8dbf-47c13bae9567" providerId="ADAL" clId="{A5629FD8-6ED3-4AAD-B2AC-83AC34318EB2}" dt="2026-07-13T20:19:42.557" v="1461" actId="20577"/>
          <ac:spMkLst>
            <pc:docMk/>
            <pc:sldMk cId="0" sldId="260"/>
            <ac:spMk id="84" creationId="{00000000-0000-0000-0000-000000000000}"/>
          </ac:spMkLst>
        </pc:spChg>
        <pc:picChg chg="mod">
          <ac:chgData name="Ellen Keith" userId="a5515089-0e2c-408e-8dbf-47c13bae9567" providerId="ADAL" clId="{A5629FD8-6ED3-4AAD-B2AC-83AC34318EB2}" dt="2026-07-14T19:08:12.300" v="1687" actId="962"/>
          <ac:picMkLst>
            <pc:docMk/>
            <pc:sldMk cId="0" sldId="260"/>
            <ac:picMk id="86" creationId="{00000000-0000-0000-0000-000000000000}"/>
          </ac:picMkLst>
        </pc:picChg>
        <pc:picChg chg="mod">
          <ac:chgData name="Ellen Keith" userId="a5515089-0e2c-408e-8dbf-47c13bae9567" providerId="ADAL" clId="{A5629FD8-6ED3-4AAD-B2AC-83AC34318EB2}" dt="2026-07-14T19:09:55.443" v="2087" actId="962"/>
          <ac:picMkLst>
            <pc:docMk/>
            <pc:sldMk cId="0" sldId="260"/>
            <ac:picMk id="87" creationId="{00000000-0000-0000-0000-000000000000}"/>
          </ac:picMkLst>
        </pc:picChg>
        <pc:picChg chg="mod">
          <ac:chgData name="Ellen Keith" userId="a5515089-0e2c-408e-8dbf-47c13bae9567" providerId="ADAL" clId="{A5629FD8-6ED3-4AAD-B2AC-83AC34318EB2}" dt="2026-07-14T19:07:29.904" v="1515" actId="962"/>
          <ac:picMkLst>
            <pc:docMk/>
            <pc:sldMk cId="0" sldId="260"/>
            <ac:picMk id="88" creationId="{00000000-0000-0000-0000-000000000000}"/>
          </ac:picMkLst>
        </pc:picChg>
        <pc:picChg chg="mod">
          <ac:chgData name="Ellen Keith" userId="a5515089-0e2c-408e-8dbf-47c13bae9567" providerId="ADAL" clId="{A5629FD8-6ED3-4AAD-B2AC-83AC34318EB2}" dt="2026-07-14T19:09:31.264" v="1977" actId="962"/>
          <ac:picMkLst>
            <pc:docMk/>
            <pc:sldMk cId="0" sldId="260"/>
            <ac:picMk id="89" creationId="{00000000-0000-0000-0000-000000000000}"/>
          </ac:picMkLst>
        </pc:picChg>
        <pc:picChg chg="mod">
          <ac:chgData name="Ellen Keith" userId="a5515089-0e2c-408e-8dbf-47c13bae9567" providerId="ADAL" clId="{A5629FD8-6ED3-4AAD-B2AC-83AC34318EB2}" dt="2026-07-14T19:08:45.443" v="1821" actId="962"/>
          <ac:picMkLst>
            <pc:docMk/>
            <pc:sldMk cId="0" sldId="260"/>
            <ac:picMk id="90" creationId="{00000000-0000-0000-0000-000000000000}"/>
          </ac:picMkLst>
        </pc:picChg>
        <pc:picChg chg="mod">
          <ac:chgData name="Ellen Keith" userId="a5515089-0e2c-408e-8dbf-47c13bae9567" providerId="ADAL" clId="{A5629FD8-6ED3-4AAD-B2AC-83AC34318EB2}" dt="2026-07-14T19:08:28.670" v="1755" actId="962"/>
          <ac:picMkLst>
            <pc:docMk/>
            <pc:sldMk cId="0" sldId="260"/>
            <ac:picMk id="91" creationId="{00000000-0000-0000-0000-000000000000}"/>
          </ac:picMkLst>
        </pc:picChg>
        <pc:picChg chg="mod">
          <ac:chgData name="Ellen Keith" userId="a5515089-0e2c-408e-8dbf-47c13bae9567" providerId="ADAL" clId="{A5629FD8-6ED3-4AAD-B2AC-83AC34318EB2}" dt="2026-07-14T19:07:54.936" v="1629" actId="962"/>
          <ac:picMkLst>
            <pc:docMk/>
            <pc:sldMk cId="0" sldId="260"/>
            <ac:picMk id="92" creationId="{00000000-0000-0000-0000-000000000000}"/>
          </ac:picMkLst>
        </pc:picChg>
        <pc:picChg chg="mod">
          <ac:chgData name="Ellen Keith" userId="a5515089-0e2c-408e-8dbf-47c13bae9567" providerId="ADAL" clId="{A5629FD8-6ED3-4AAD-B2AC-83AC34318EB2}" dt="2026-07-14T19:09:45.204" v="2057" actId="962"/>
          <ac:picMkLst>
            <pc:docMk/>
            <pc:sldMk cId="0" sldId="260"/>
            <ac:picMk id="93" creationId="{00000000-0000-0000-0000-000000000000}"/>
          </ac:picMkLst>
        </pc:picChg>
        <pc:picChg chg="mod">
          <ac:chgData name="Ellen Keith" userId="a5515089-0e2c-408e-8dbf-47c13bae9567" providerId="ADAL" clId="{A5629FD8-6ED3-4AAD-B2AC-83AC34318EB2}" dt="2026-07-14T19:09:16.825" v="1919" actId="962"/>
          <ac:picMkLst>
            <pc:docMk/>
            <pc:sldMk cId="0" sldId="260"/>
            <ac:picMk id="94" creationId="{00000000-0000-0000-0000-000000000000}"/>
          </ac:picMkLst>
        </pc:picChg>
        <pc:picChg chg="mod">
          <ac:chgData name="Ellen Keith" userId="a5515089-0e2c-408e-8dbf-47c13bae9567" providerId="ADAL" clId="{A5629FD8-6ED3-4AAD-B2AC-83AC34318EB2}" dt="2026-07-14T19:08:58.732" v="1879" actId="962"/>
          <ac:picMkLst>
            <pc:docMk/>
            <pc:sldMk cId="0" sldId="260"/>
            <ac:picMk id="95" creationId="{00000000-0000-0000-0000-000000000000}"/>
          </ac:picMkLst>
        </pc:picChg>
      </pc:sldChg>
      <pc:sldChg chg="addSp delSp modSp mod modNotesTx">
        <pc:chgData name="Ellen Keith" userId="a5515089-0e2c-408e-8dbf-47c13bae9567" providerId="ADAL" clId="{A5629FD8-6ED3-4AAD-B2AC-83AC34318EB2}" dt="2026-07-13T20:19:54.467" v="1469" actId="20577"/>
        <pc:sldMkLst>
          <pc:docMk/>
          <pc:sldMk cId="0" sldId="261"/>
        </pc:sldMkLst>
        <pc:spChg chg="mod">
          <ac:chgData name="Ellen Keith" userId="a5515089-0e2c-408e-8dbf-47c13bae9567" providerId="ADAL" clId="{A5629FD8-6ED3-4AAD-B2AC-83AC34318EB2}" dt="2026-07-13T20:19:54.467" v="1469" actId="20577"/>
          <ac:spMkLst>
            <pc:docMk/>
            <pc:sldMk cId="0" sldId="261"/>
            <ac:spMk id="101" creationId="{00000000-0000-0000-0000-000000000000}"/>
          </ac:spMkLst>
        </pc:spChg>
        <pc:picChg chg="add mod">
          <ac:chgData name="Ellen Keith" userId="a5515089-0e2c-408e-8dbf-47c13bae9567" providerId="ADAL" clId="{A5629FD8-6ED3-4AAD-B2AC-83AC34318EB2}" dt="2026-07-07T20:54:29.882" v="1378" actId="962"/>
          <ac:picMkLst>
            <pc:docMk/>
            <pc:sldMk cId="0" sldId="261"/>
            <ac:picMk id="3" creationId="{82D5979A-5178-3B28-77F6-612571F81B8F}"/>
          </ac:picMkLst>
        </pc:picChg>
        <pc:picChg chg="add mod">
          <ac:chgData name="Ellen Keith" userId="a5515089-0e2c-408e-8dbf-47c13bae9567" providerId="ADAL" clId="{A5629FD8-6ED3-4AAD-B2AC-83AC34318EB2}" dt="2026-07-07T20:52:12.332" v="874" actId="962"/>
          <ac:picMkLst>
            <pc:docMk/>
            <pc:sldMk cId="0" sldId="261"/>
            <ac:picMk id="5" creationId="{2D21AA33-7B18-0941-877D-EA2E0B1827AC}"/>
          </ac:picMkLst>
        </pc:picChg>
        <pc:picChg chg="add mod">
          <ac:chgData name="Ellen Keith" userId="a5515089-0e2c-408e-8dbf-47c13bae9567" providerId="ADAL" clId="{A5629FD8-6ED3-4AAD-B2AC-83AC34318EB2}" dt="2026-07-07T20:53:55.303" v="1168" actId="962"/>
          <ac:picMkLst>
            <pc:docMk/>
            <pc:sldMk cId="0" sldId="261"/>
            <ac:picMk id="7" creationId="{36155CD3-5CCC-2D53-D437-43F44439A3EB}"/>
          </ac:picMkLst>
        </pc:picChg>
      </pc:sldChg>
      <pc:sldChg chg="delSp modSp mod">
        <pc:chgData name="Ellen Keith" userId="a5515089-0e2c-408e-8dbf-47c13bae9567" providerId="ADAL" clId="{A5629FD8-6ED3-4AAD-B2AC-83AC34318EB2}" dt="2026-07-14T19:12:06.352" v="2555" actId="962"/>
        <pc:sldMkLst>
          <pc:docMk/>
          <pc:sldMk cId="0" sldId="262"/>
        </pc:sldMkLst>
        <pc:spChg chg="mod">
          <ac:chgData name="Ellen Keith" userId="a5515089-0e2c-408e-8dbf-47c13bae9567" providerId="ADAL" clId="{A5629FD8-6ED3-4AAD-B2AC-83AC34318EB2}" dt="2026-07-13T20:20:02.618" v="1470" actId="207"/>
          <ac:spMkLst>
            <pc:docMk/>
            <pc:sldMk cId="0" sldId="262"/>
            <ac:spMk id="121" creationId="{00000000-0000-0000-0000-000000000000}"/>
          </ac:spMkLst>
        </pc:spChg>
        <pc:picChg chg="mod">
          <ac:chgData name="Ellen Keith" userId="a5515089-0e2c-408e-8dbf-47c13bae9567" providerId="ADAL" clId="{A5629FD8-6ED3-4AAD-B2AC-83AC34318EB2}" dt="2026-07-14T19:11:50.584" v="2505" actId="962"/>
          <ac:picMkLst>
            <pc:docMk/>
            <pc:sldMk cId="0" sldId="262"/>
            <ac:picMk id="7" creationId="{68ED73BC-659A-E437-B19A-C288A0A4EA97}"/>
          </ac:picMkLst>
        </pc:picChg>
        <pc:picChg chg="mod">
          <ac:chgData name="Ellen Keith" userId="a5515089-0e2c-408e-8dbf-47c13bae9567" providerId="ADAL" clId="{A5629FD8-6ED3-4AAD-B2AC-83AC34318EB2}" dt="2026-07-14T19:12:06.352" v="2555" actId="962"/>
          <ac:picMkLst>
            <pc:docMk/>
            <pc:sldMk cId="0" sldId="262"/>
            <ac:picMk id="110" creationId="{00000000-0000-0000-0000-000000000000}"/>
          </ac:picMkLst>
        </pc:picChg>
        <pc:picChg chg="mod">
          <ac:chgData name="Ellen Keith" userId="a5515089-0e2c-408e-8dbf-47c13bae9567" providerId="ADAL" clId="{A5629FD8-6ED3-4AAD-B2AC-83AC34318EB2}" dt="2026-07-07T20:55:14.111" v="1436" actId="962"/>
          <ac:picMkLst>
            <pc:docMk/>
            <pc:sldMk cId="0" sldId="262"/>
            <ac:picMk id="111" creationId="{00000000-0000-0000-0000-000000000000}"/>
          </ac:picMkLst>
        </pc:picChg>
        <pc:picChg chg="mod">
          <ac:chgData name="Ellen Keith" userId="a5515089-0e2c-408e-8dbf-47c13bae9567" providerId="ADAL" clId="{A5629FD8-6ED3-4AAD-B2AC-83AC34318EB2}" dt="2026-07-14T19:11:29.663" v="2387" actId="962"/>
          <ac:picMkLst>
            <pc:docMk/>
            <pc:sldMk cId="0" sldId="262"/>
            <ac:picMk id="112" creationId="{00000000-0000-0000-0000-000000000000}"/>
          </ac:picMkLst>
        </pc:picChg>
        <pc:picChg chg="mod">
          <ac:chgData name="Ellen Keith" userId="a5515089-0e2c-408e-8dbf-47c13bae9567" providerId="ADAL" clId="{A5629FD8-6ED3-4AAD-B2AC-83AC34318EB2}" dt="2026-07-14T19:11:09.870" v="2287" actId="962"/>
          <ac:picMkLst>
            <pc:docMk/>
            <pc:sldMk cId="0" sldId="262"/>
            <ac:picMk id="113" creationId="{00000000-0000-0000-0000-000000000000}"/>
          </ac:picMkLst>
        </pc:picChg>
        <pc:picChg chg="mod">
          <ac:chgData name="Ellen Keith" userId="a5515089-0e2c-408e-8dbf-47c13bae9567" providerId="ADAL" clId="{A5629FD8-6ED3-4AAD-B2AC-83AC34318EB2}" dt="2026-07-14T19:11:40.397" v="2447" actId="962"/>
          <ac:picMkLst>
            <pc:docMk/>
            <pc:sldMk cId="0" sldId="262"/>
            <ac:picMk id="114" creationId="{00000000-0000-0000-0000-000000000000}"/>
          </ac:picMkLst>
        </pc:picChg>
        <pc:picChg chg="mod">
          <ac:chgData name="Ellen Keith" userId="a5515089-0e2c-408e-8dbf-47c13bae9567" providerId="ADAL" clId="{A5629FD8-6ED3-4AAD-B2AC-83AC34318EB2}" dt="2026-07-14T19:10:59.763" v="2227" actId="962"/>
          <ac:picMkLst>
            <pc:docMk/>
            <pc:sldMk cId="0" sldId="262"/>
            <ac:picMk id="115" creationId="{00000000-0000-0000-0000-000000000000}"/>
          </ac:picMkLst>
        </pc:picChg>
        <pc:picChg chg="mod">
          <ac:chgData name="Ellen Keith" userId="a5515089-0e2c-408e-8dbf-47c13bae9567" providerId="ADAL" clId="{A5629FD8-6ED3-4AAD-B2AC-83AC34318EB2}" dt="2026-07-14T19:11:19.650" v="2343" actId="962"/>
          <ac:picMkLst>
            <pc:docMk/>
            <pc:sldMk cId="0" sldId="262"/>
            <ac:picMk id="116" creationId="{00000000-0000-0000-0000-000000000000}"/>
          </ac:picMkLst>
        </pc:picChg>
        <pc:picChg chg="mod">
          <ac:chgData name="Ellen Keith" userId="a5515089-0e2c-408e-8dbf-47c13bae9567" providerId="ADAL" clId="{A5629FD8-6ED3-4AAD-B2AC-83AC34318EB2}" dt="2026-07-14T19:10:49.687" v="2177" actId="962"/>
          <ac:picMkLst>
            <pc:docMk/>
            <pc:sldMk cId="0" sldId="262"/>
            <ac:picMk id="117" creationId="{00000000-0000-0000-0000-000000000000}"/>
          </ac:picMkLst>
        </pc:picChg>
        <pc:picChg chg="mod">
          <ac:chgData name="Ellen Keith" userId="a5515089-0e2c-408e-8dbf-47c13bae9567" providerId="ADAL" clId="{A5629FD8-6ED3-4AAD-B2AC-83AC34318EB2}" dt="2026-07-14T19:10:31.282" v="2103" actId="962"/>
          <ac:picMkLst>
            <pc:docMk/>
            <pc:sldMk cId="0" sldId="262"/>
            <ac:picMk id="119" creationId="{00000000-0000-0000-0000-000000000000}"/>
          </ac:picMkLst>
        </pc:picChg>
        <pc:picChg chg="mod">
          <ac:chgData name="Ellen Keith" userId="a5515089-0e2c-408e-8dbf-47c13bae9567" providerId="ADAL" clId="{A5629FD8-6ED3-4AAD-B2AC-83AC34318EB2}" dt="2026-07-14T19:10:39.184" v="2119" actId="962"/>
          <ac:picMkLst>
            <pc:docMk/>
            <pc:sldMk cId="0" sldId="262"/>
            <ac:picMk id="120" creationId="{00000000-0000-0000-0000-000000000000}"/>
          </ac:picMkLst>
        </pc:picChg>
      </pc:sldChg>
      <pc:sldChg chg="addSp delSp modSp mod">
        <pc:chgData name="Ellen Keith" userId="a5515089-0e2c-408e-8dbf-47c13bae9567" providerId="ADAL" clId="{A5629FD8-6ED3-4AAD-B2AC-83AC34318EB2}" dt="2026-07-14T19:19:25.210" v="4256" actId="962"/>
        <pc:sldMkLst>
          <pc:docMk/>
          <pc:sldMk cId="0" sldId="263"/>
        </pc:sldMkLst>
        <pc:spChg chg="mod">
          <ac:chgData name="Ellen Keith" userId="a5515089-0e2c-408e-8dbf-47c13bae9567" providerId="ADAL" clId="{A5629FD8-6ED3-4AAD-B2AC-83AC34318EB2}" dt="2026-07-14T19:15:05.441" v="3313" actId="962"/>
          <ac:spMkLst>
            <pc:docMk/>
            <pc:sldMk cId="0" sldId="263"/>
            <ac:spMk id="141" creationId="{00000000-0000-0000-0000-000000000000}"/>
          </ac:spMkLst>
        </pc:spChg>
        <pc:spChg chg="mod">
          <ac:chgData name="Ellen Keith" userId="a5515089-0e2c-408e-8dbf-47c13bae9567" providerId="ADAL" clId="{A5629FD8-6ED3-4AAD-B2AC-83AC34318EB2}" dt="2026-07-13T20:20:15.383" v="1473" actId="207"/>
          <ac:spMkLst>
            <pc:docMk/>
            <pc:sldMk cId="0" sldId="263"/>
            <ac:spMk id="145" creationId="{00000000-0000-0000-0000-000000000000}"/>
          </ac:spMkLst>
        </pc:spChg>
        <pc:picChg chg="add mod">
          <ac:chgData name="Ellen Keith" userId="a5515089-0e2c-408e-8dbf-47c13bae9567" providerId="ADAL" clId="{A5629FD8-6ED3-4AAD-B2AC-83AC34318EB2}" dt="2026-07-14T19:13:45.942" v="2859" actId="962"/>
          <ac:picMkLst>
            <pc:docMk/>
            <pc:sldMk cId="0" sldId="263"/>
            <ac:picMk id="3" creationId="{44876CE9-DA13-5D44-18C8-82824FC410CF}"/>
          </ac:picMkLst>
        </pc:picChg>
        <pc:picChg chg="add mod">
          <ac:chgData name="Ellen Keith" userId="a5515089-0e2c-408e-8dbf-47c13bae9567" providerId="ADAL" clId="{A5629FD8-6ED3-4AAD-B2AC-83AC34318EB2}" dt="2026-07-14T19:19:25.210" v="4256" actId="962"/>
          <ac:picMkLst>
            <pc:docMk/>
            <pc:sldMk cId="0" sldId="263"/>
            <ac:picMk id="4" creationId="{08C5ACE1-C196-3284-D81E-EAC2BE39AA27}"/>
          </ac:picMkLst>
        </pc:picChg>
        <pc:picChg chg="mod">
          <ac:chgData name="Ellen Keith" userId="a5515089-0e2c-408e-8dbf-47c13bae9567" providerId="ADAL" clId="{A5629FD8-6ED3-4AAD-B2AC-83AC34318EB2}" dt="2026-07-14T19:17:28.051" v="3975" actId="962"/>
          <ac:picMkLst>
            <pc:docMk/>
            <pc:sldMk cId="0" sldId="263"/>
            <ac:picMk id="5" creationId="{6F0101E5-7D63-1916-3954-1007B7D2DAA7}"/>
          </ac:picMkLst>
        </pc:picChg>
        <pc:picChg chg="add mod">
          <ac:chgData name="Ellen Keith" userId="a5515089-0e2c-408e-8dbf-47c13bae9567" providerId="ADAL" clId="{A5629FD8-6ED3-4AAD-B2AC-83AC34318EB2}" dt="2026-07-14T19:15:14.681" v="3365" actId="962"/>
          <ac:picMkLst>
            <pc:docMk/>
            <pc:sldMk cId="0" sldId="263"/>
            <ac:picMk id="6" creationId="{A45FB870-5ABD-D60F-69CB-B970B137814B}"/>
          </ac:picMkLst>
        </pc:picChg>
        <pc:picChg chg="mod">
          <ac:chgData name="Ellen Keith" userId="a5515089-0e2c-408e-8dbf-47c13bae9567" providerId="ADAL" clId="{A5629FD8-6ED3-4AAD-B2AC-83AC34318EB2}" dt="2026-07-14T19:15:22.509" v="3403" actId="962"/>
          <ac:picMkLst>
            <pc:docMk/>
            <pc:sldMk cId="0" sldId="263"/>
            <ac:picMk id="128" creationId="{00000000-0000-0000-0000-000000000000}"/>
          </ac:picMkLst>
        </pc:picChg>
        <pc:picChg chg="mod">
          <ac:chgData name="Ellen Keith" userId="a5515089-0e2c-408e-8dbf-47c13bae9567" providerId="ADAL" clId="{A5629FD8-6ED3-4AAD-B2AC-83AC34318EB2}" dt="2026-07-14T19:16:22.025" v="3583" actId="962"/>
          <ac:picMkLst>
            <pc:docMk/>
            <pc:sldMk cId="0" sldId="263"/>
            <ac:picMk id="132" creationId="{00000000-0000-0000-0000-000000000000}"/>
          </ac:picMkLst>
        </pc:picChg>
        <pc:picChg chg="mod">
          <ac:chgData name="Ellen Keith" userId="a5515089-0e2c-408e-8dbf-47c13bae9567" providerId="ADAL" clId="{A5629FD8-6ED3-4AAD-B2AC-83AC34318EB2}" dt="2026-07-14T19:17:48.541" v="4069" actId="962"/>
          <ac:picMkLst>
            <pc:docMk/>
            <pc:sldMk cId="0" sldId="263"/>
            <ac:picMk id="134" creationId="{00000000-0000-0000-0000-000000000000}"/>
          </ac:picMkLst>
        </pc:picChg>
        <pc:picChg chg="mod">
          <ac:chgData name="Ellen Keith" userId="a5515089-0e2c-408e-8dbf-47c13bae9567" providerId="ADAL" clId="{A5629FD8-6ED3-4AAD-B2AC-83AC34318EB2}" dt="2026-07-14T19:16:49.251" v="3729" actId="962"/>
          <ac:picMkLst>
            <pc:docMk/>
            <pc:sldMk cId="0" sldId="263"/>
            <ac:picMk id="135" creationId="{00000000-0000-0000-0000-000000000000}"/>
          </ac:picMkLst>
        </pc:picChg>
        <pc:picChg chg="mod">
          <ac:chgData name="Ellen Keith" userId="a5515089-0e2c-408e-8dbf-47c13bae9567" providerId="ADAL" clId="{A5629FD8-6ED3-4AAD-B2AC-83AC34318EB2}" dt="2026-07-14T19:19:16.570" v="4209" actId="1076"/>
          <ac:picMkLst>
            <pc:docMk/>
            <pc:sldMk cId="0" sldId="263"/>
            <ac:picMk id="136" creationId="{00000000-0000-0000-0000-000000000000}"/>
          </ac:picMkLst>
        </pc:picChg>
        <pc:picChg chg="mod">
          <ac:chgData name="Ellen Keith" userId="a5515089-0e2c-408e-8dbf-47c13bae9567" providerId="ADAL" clId="{A5629FD8-6ED3-4AAD-B2AC-83AC34318EB2}" dt="2026-07-14T19:18:01.451" v="4121" actId="962"/>
          <ac:picMkLst>
            <pc:docMk/>
            <pc:sldMk cId="0" sldId="263"/>
            <ac:picMk id="137" creationId="{00000000-0000-0000-0000-000000000000}"/>
          </ac:picMkLst>
        </pc:picChg>
        <pc:picChg chg="mod">
          <ac:chgData name="Ellen Keith" userId="a5515089-0e2c-408e-8dbf-47c13bae9567" providerId="ADAL" clId="{A5629FD8-6ED3-4AAD-B2AC-83AC34318EB2}" dt="2026-07-14T19:18:12.880" v="4201" actId="962"/>
          <ac:picMkLst>
            <pc:docMk/>
            <pc:sldMk cId="0" sldId="263"/>
            <ac:picMk id="138" creationId="{00000000-0000-0000-0000-000000000000}"/>
          </ac:picMkLst>
        </pc:picChg>
        <pc:picChg chg="del">
          <ac:chgData name="Ellen Keith" userId="a5515089-0e2c-408e-8dbf-47c13bae9567" providerId="ADAL" clId="{A5629FD8-6ED3-4AAD-B2AC-83AC34318EB2}" dt="2026-07-14T19:18:31.153" v="4202" actId="478"/>
          <ac:picMkLst>
            <pc:docMk/>
            <pc:sldMk cId="0" sldId="263"/>
            <ac:picMk id="140" creationId="{00000000-0000-0000-0000-000000000000}"/>
          </ac:picMkLst>
        </pc:picChg>
        <pc:picChg chg="mod">
          <ac:chgData name="Ellen Keith" userId="a5515089-0e2c-408e-8dbf-47c13bae9567" providerId="ADAL" clId="{A5629FD8-6ED3-4AAD-B2AC-83AC34318EB2}" dt="2026-07-14T19:14:12.322" v="3005" actId="962"/>
          <ac:picMkLst>
            <pc:docMk/>
            <pc:sldMk cId="0" sldId="263"/>
            <ac:picMk id="144" creationId="{00000000-0000-0000-0000-000000000000}"/>
          </ac:picMkLst>
        </pc:picChg>
        <pc:picChg chg="mod">
          <ac:chgData name="Ellen Keith" userId="a5515089-0e2c-408e-8dbf-47c13bae9567" providerId="ADAL" clId="{A5629FD8-6ED3-4AAD-B2AC-83AC34318EB2}" dt="2026-07-14T19:14:54.411" v="3231" actId="962"/>
          <ac:picMkLst>
            <pc:docMk/>
            <pc:sldMk cId="0" sldId="263"/>
            <ac:picMk id="146" creationId="{00000000-0000-0000-0000-000000000000}"/>
          </ac:picMkLst>
        </pc:picChg>
        <pc:picChg chg="mod">
          <ac:chgData name="Ellen Keith" userId="a5515089-0e2c-408e-8dbf-47c13bae9567" providerId="ADAL" clId="{A5629FD8-6ED3-4AAD-B2AC-83AC34318EB2}" dt="2026-07-14T19:14:45.421" v="3189" actId="962"/>
          <ac:picMkLst>
            <pc:docMk/>
            <pc:sldMk cId="0" sldId="263"/>
            <ac:picMk id="147" creationId="{00000000-0000-0000-0000-000000000000}"/>
          </ac:picMkLst>
        </pc:picChg>
        <pc:picChg chg="mod">
          <ac:chgData name="Ellen Keith" userId="a5515089-0e2c-408e-8dbf-47c13bae9567" providerId="ADAL" clId="{A5629FD8-6ED3-4AAD-B2AC-83AC34318EB2}" dt="2026-07-14T19:14:24.492" v="3069" actId="962"/>
          <ac:picMkLst>
            <pc:docMk/>
            <pc:sldMk cId="0" sldId="263"/>
            <ac:picMk id="150" creationId="{00000000-0000-0000-0000-000000000000}"/>
          </ac:picMkLst>
        </pc:picChg>
        <pc:picChg chg="mod">
          <ac:chgData name="Ellen Keith" userId="a5515089-0e2c-408e-8dbf-47c13bae9567" providerId="ADAL" clId="{A5629FD8-6ED3-4AAD-B2AC-83AC34318EB2}" dt="2026-07-14T19:19:15.060" v="4208" actId="1076"/>
          <ac:picMkLst>
            <pc:docMk/>
            <pc:sldMk cId="0" sldId="263"/>
            <ac:picMk id="151" creationId="{00000000-0000-0000-0000-000000000000}"/>
          </ac:picMkLst>
        </pc:picChg>
        <pc:picChg chg="mod">
          <ac:chgData name="Ellen Keith" userId="a5515089-0e2c-408e-8dbf-47c13bae9567" providerId="ADAL" clId="{A5629FD8-6ED3-4AAD-B2AC-83AC34318EB2}" dt="2026-07-14T19:17:54.030" v="4087" actId="962"/>
          <ac:picMkLst>
            <pc:docMk/>
            <pc:sldMk cId="0" sldId="263"/>
            <ac:picMk id="152" creationId="{00000000-0000-0000-0000-000000000000}"/>
          </ac:picMkLst>
        </pc:picChg>
        <pc:picChg chg="mod">
          <ac:chgData name="Ellen Keith" userId="a5515089-0e2c-408e-8dbf-47c13bae9567" providerId="ADAL" clId="{A5629FD8-6ED3-4AAD-B2AC-83AC34318EB2}" dt="2026-07-14T19:16:41.992" v="3685" actId="962"/>
          <ac:picMkLst>
            <pc:docMk/>
            <pc:sldMk cId="0" sldId="263"/>
            <ac:picMk id="155" creationId="{00000000-0000-0000-0000-000000000000}"/>
          </ac:picMkLst>
        </pc:picChg>
        <pc:picChg chg="mod">
          <ac:chgData name="Ellen Keith" userId="a5515089-0e2c-408e-8dbf-47c13bae9567" providerId="ADAL" clId="{A5629FD8-6ED3-4AAD-B2AC-83AC34318EB2}" dt="2026-07-14T19:14:02.206" v="2955" actId="962"/>
          <ac:picMkLst>
            <pc:docMk/>
            <pc:sldMk cId="0" sldId="263"/>
            <ac:picMk id="156" creationId="{00000000-0000-0000-0000-000000000000}"/>
          </ac:picMkLst>
        </pc:picChg>
        <pc:picChg chg="mod">
          <ac:chgData name="Ellen Keith" userId="a5515089-0e2c-408e-8dbf-47c13bae9567" providerId="ADAL" clId="{A5629FD8-6ED3-4AAD-B2AC-83AC34318EB2}" dt="2026-07-14T19:13:16.562" v="2687" actId="962"/>
          <ac:picMkLst>
            <pc:docMk/>
            <pc:sldMk cId="0" sldId="263"/>
            <ac:picMk id="158" creationId="{00000000-0000-0000-0000-000000000000}"/>
          </ac:picMkLst>
        </pc:picChg>
        <pc:picChg chg="mod">
          <ac:chgData name="Ellen Keith" userId="a5515089-0e2c-408e-8dbf-47c13bae9567" providerId="ADAL" clId="{A5629FD8-6ED3-4AAD-B2AC-83AC34318EB2}" dt="2026-07-14T19:15:29.321" v="3439" actId="962"/>
          <ac:picMkLst>
            <pc:docMk/>
            <pc:sldMk cId="0" sldId="263"/>
            <ac:picMk id="159" creationId="{00000000-0000-0000-0000-000000000000}"/>
          </ac:picMkLst>
        </pc:picChg>
        <pc:picChg chg="mod">
          <ac:chgData name="Ellen Keith" userId="a5515089-0e2c-408e-8dbf-47c13bae9567" providerId="ADAL" clId="{A5629FD8-6ED3-4AAD-B2AC-83AC34318EB2}" dt="2026-07-14T19:16:14.605" v="3537" actId="962"/>
          <ac:picMkLst>
            <pc:docMk/>
            <pc:sldMk cId="0" sldId="263"/>
            <ac:picMk id="160" creationId="{00000000-0000-0000-0000-000000000000}"/>
          </ac:picMkLst>
        </pc:picChg>
        <pc:picChg chg="mod">
          <ac:chgData name="Ellen Keith" userId="a5515089-0e2c-408e-8dbf-47c13bae9567" providerId="ADAL" clId="{A5629FD8-6ED3-4AAD-B2AC-83AC34318EB2}" dt="2026-07-14T19:14:32.171" v="3113" actId="962"/>
          <ac:picMkLst>
            <pc:docMk/>
            <pc:sldMk cId="0" sldId="263"/>
            <ac:picMk id="161" creationId="{00000000-0000-0000-0000-000000000000}"/>
          </ac:picMkLst>
        </pc:picChg>
        <pc:picChg chg="mod">
          <ac:chgData name="Ellen Keith" userId="a5515089-0e2c-408e-8dbf-47c13bae9567" providerId="ADAL" clId="{A5629FD8-6ED3-4AAD-B2AC-83AC34318EB2}" dt="2026-07-14T19:17:08.360" v="3863" actId="962"/>
          <ac:picMkLst>
            <pc:docMk/>
            <pc:sldMk cId="0" sldId="263"/>
            <ac:picMk id="162" creationId="{00000000-0000-0000-0000-000000000000}"/>
          </ac:picMkLst>
        </pc:picChg>
        <pc:picChg chg="mod">
          <ac:chgData name="Ellen Keith" userId="a5515089-0e2c-408e-8dbf-47c13bae9567" providerId="ADAL" clId="{A5629FD8-6ED3-4AAD-B2AC-83AC34318EB2}" dt="2026-07-14T19:16:32.056" v="3625" actId="962"/>
          <ac:picMkLst>
            <pc:docMk/>
            <pc:sldMk cId="0" sldId="263"/>
            <ac:picMk id="163" creationId="{00000000-0000-0000-0000-000000000000}"/>
          </ac:picMkLst>
        </pc:picChg>
        <pc:picChg chg="mod">
          <ac:chgData name="Ellen Keith" userId="a5515089-0e2c-408e-8dbf-47c13bae9567" providerId="ADAL" clId="{A5629FD8-6ED3-4AAD-B2AC-83AC34318EB2}" dt="2026-07-14T19:16:55.531" v="3771" actId="962"/>
          <ac:picMkLst>
            <pc:docMk/>
            <pc:sldMk cId="0" sldId="263"/>
            <ac:picMk id="164" creationId="{00000000-0000-0000-0000-000000000000}"/>
          </ac:picMkLst>
        </pc:picChg>
        <pc:picChg chg="mod">
          <ac:chgData name="Ellen Keith" userId="a5515089-0e2c-408e-8dbf-47c13bae9567" providerId="ADAL" clId="{A5629FD8-6ED3-4AAD-B2AC-83AC34318EB2}" dt="2026-07-14T19:13:26.582" v="2735" actId="962"/>
          <ac:picMkLst>
            <pc:docMk/>
            <pc:sldMk cId="0" sldId="263"/>
            <ac:picMk id="167" creationId="{00000000-0000-0000-0000-000000000000}"/>
          </ac:picMkLst>
        </pc:picChg>
        <pc:picChg chg="mod">
          <ac:chgData name="Ellen Keith" userId="a5515089-0e2c-408e-8dbf-47c13bae9567" providerId="ADAL" clId="{A5629FD8-6ED3-4AAD-B2AC-83AC34318EB2}" dt="2026-07-14T19:13:40.424" v="2839" actId="962"/>
          <ac:picMkLst>
            <pc:docMk/>
            <pc:sldMk cId="0" sldId="263"/>
            <ac:picMk id="168" creationId="{00000000-0000-0000-0000-000000000000}"/>
          </ac:picMkLst>
        </pc:picChg>
        <pc:picChg chg="del">
          <ac:chgData name="Ellen Keith" userId="a5515089-0e2c-408e-8dbf-47c13bae9567" providerId="ADAL" clId="{A5629FD8-6ED3-4AAD-B2AC-83AC34318EB2}" dt="2026-07-14T19:17:31.271" v="3976" actId="478"/>
          <ac:picMkLst>
            <pc:docMk/>
            <pc:sldMk cId="0" sldId="263"/>
            <ac:picMk id="169" creationId="{00000000-0000-0000-0000-000000000000}"/>
          </ac:picMkLst>
        </pc:picChg>
        <pc:picChg chg="mod">
          <ac:chgData name="Ellen Keith" userId="a5515089-0e2c-408e-8dbf-47c13bae9567" providerId="ADAL" clId="{A5629FD8-6ED3-4AAD-B2AC-83AC34318EB2}" dt="2026-07-14T19:13:02.926" v="2613" actId="962"/>
          <ac:picMkLst>
            <pc:docMk/>
            <pc:sldMk cId="0" sldId="263"/>
            <ac:picMk id="170" creationId="{00000000-0000-0000-0000-000000000000}"/>
          </ac:picMkLst>
        </pc:picChg>
        <pc:picChg chg="del mod">
          <ac:chgData name="Ellen Keith" userId="a5515089-0e2c-408e-8dbf-47c13bae9567" providerId="ADAL" clId="{A5629FD8-6ED3-4AAD-B2AC-83AC34318EB2}" dt="2026-07-14T19:16:05.041" v="3488" actId="478"/>
          <ac:picMkLst>
            <pc:docMk/>
            <pc:sldMk cId="0" sldId="263"/>
            <ac:picMk id="171" creationId="{00000000-0000-0000-0000-000000000000}"/>
          </ac:picMkLst>
        </pc:picChg>
      </pc:sldChg>
      <pc:sldChg chg="modSp mod">
        <pc:chgData name="Ellen Keith" userId="a5515089-0e2c-408e-8dbf-47c13bae9567" providerId="ADAL" clId="{A5629FD8-6ED3-4AAD-B2AC-83AC34318EB2}" dt="2026-07-14T19:19:53.771" v="4412" actId="962"/>
        <pc:sldMkLst>
          <pc:docMk/>
          <pc:sldMk cId="0" sldId="264"/>
        </pc:sldMkLst>
        <pc:spChg chg="mod">
          <ac:chgData name="Ellen Keith" userId="a5515089-0e2c-408e-8dbf-47c13bae9567" providerId="ADAL" clId="{A5629FD8-6ED3-4AAD-B2AC-83AC34318EB2}" dt="2026-07-13T20:20:24.345" v="1474" actId="207"/>
          <ac:spMkLst>
            <pc:docMk/>
            <pc:sldMk cId="0" sldId="264"/>
            <ac:spMk id="177" creationId="{00000000-0000-0000-0000-000000000000}"/>
          </ac:spMkLst>
        </pc:spChg>
        <pc:picChg chg="mod">
          <ac:chgData name="Ellen Keith" userId="a5515089-0e2c-408e-8dbf-47c13bae9567" providerId="ADAL" clId="{A5629FD8-6ED3-4AAD-B2AC-83AC34318EB2}" dt="2026-07-14T19:19:35.216" v="4312" actId="962"/>
          <ac:picMkLst>
            <pc:docMk/>
            <pc:sldMk cId="0" sldId="264"/>
            <ac:picMk id="179" creationId="{00000000-0000-0000-0000-000000000000}"/>
          </ac:picMkLst>
        </pc:picChg>
        <pc:picChg chg="mod">
          <ac:chgData name="Ellen Keith" userId="a5515089-0e2c-408e-8dbf-47c13bae9567" providerId="ADAL" clId="{A5629FD8-6ED3-4AAD-B2AC-83AC34318EB2}" dt="2026-07-14T19:19:40.960" v="4336" actId="962"/>
          <ac:picMkLst>
            <pc:docMk/>
            <pc:sldMk cId="0" sldId="264"/>
            <ac:picMk id="180" creationId="{00000000-0000-0000-0000-000000000000}"/>
          </ac:picMkLst>
        </pc:picChg>
        <pc:picChg chg="mod">
          <ac:chgData name="Ellen Keith" userId="a5515089-0e2c-408e-8dbf-47c13bae9567" providerId="ADAL" clId="{A5629FD8-6ED3-4AAD-B2AC-83AC34318EB2}" dt="2026-07-14T19:19:49.550" v="4400" actId="962"/>
          <ac:picMkLst>
            <pc:docMk/>
            <pc:sldMk cId="0" sldId="264"/>
            <ac:picMk id="181" creationId="{00000000-0000-0000-0000-000000000000}"/>
          </ac:picMkLst>
        </pc:picChg>
        <pc:picChg chg="mod">
          <ac:chgData name="Ellen Keith" userId="a5515089-0e2c-408e-8dbf-47c13bae9567" providerId="ADAL" clId="{A5629FD8-6ED3-4AAD-B2AC-83AC34318EB2}" dt="2026-07-14T19:19:53.771" v="4412" actId="962"/>
          <ac:picMkLst>
            <pc:docMk/>
            <pc:sldMk cId="0" sldId="264"/>
            <ac:picMk id="182" creationId="{00000000-0000-0000-0000-000000000000}"/>
          </ac:picMkLst>
        </pc:picChg>
      </pc:sldChg>
      <pc:sldChg chg="addSp delSp modSp mod modNotesTx">
        <pc:chgData name="Ellen Keith" userId="a5515089-0e2c-408e-8dbf-47c13bae9567" providerId="ADAL" clId="{A5629FD8-6ED3-4AAD-B2AC-83AC34318EB2}" dt="2026-07-14T19:21:31.719" v="4936" actId="962"/>
        <pc:sldMkLst>
          <pc:docMk/>
          <pc:sldMk cId="0" sldId="265"/>
        </pc:sldMkLst>
        <pc:spChg chg="mod">
          <ac:chgData name="Ellen Keith" userId="a5515089-0e2c-408e-8dbf-47c13bae9567" providerId="ADAL" clId="{A5629FD8-6ED3-4AAD-B2AC-83AC34318EB2}" dt="2026-07-13T20:20:31.933" v="1475" actId="207"/>
          <ac:spMkLst>
            <pc:docMk/>
            <pc:sldMk cId="0" sldId="265"/>
            <ac:spMk id="193" creationId="{00000000-0000-0000-0000-000000000000}"/>
          </ac:spMkLst>
        </pc:spChg>
        <pc:picChg chg="add mod">
          <ac:chgData name="Ellen Keith" userId="a5515089-0e2c-408e-8dbf-47c13bae9567" providerId="ADAL" clId="{A5629FD8-6ED3-4AAD-B2AC-83AC34318EB2}" dt="2026-07-14T19:20:55.991" v="4746" actId="962"/>
          <ac:picMkLst>
            <pc:docMk/>
            <pc:sldMk cId="0" sldId="265"/>
            <ac:picMk id="3" creationId="{A5AD3A72-2F00-9422-1EC0-BB22613FF372}"/>
          </ac:picMkLst>
        </pc:picChg>
        <pc:picChg chg="mod">
          <ac:chgData name="Ellen Keith" userId="a5515089-0e2c-408e-8dbf-47c13bae9567" providerId="ADAL" clId="{A5629FD8-6ED3-4AAD-B2AC-83AC34318EB2}" dt="2026-07-14T19:21:11.068" v="4826" actId="962"/>
          <ac:picMkLst>
            <pc:docMk/>
            <pc:sldMk cId="0" sldId="265"/>
            <ac:picMk id="187" creationId="{00000000-0000-0000-0000-000000000000}"/>
          </ac:picMkLst>
        </pc:picChg>
        <pc:picChg chg="mod">
          <ac:chgData name="Ellen Keith" userId="a5515089-0e2c-408e-8dbf-47c13bae9567" providerId="ADAL" clId="{A5629FD8-6ED3-4AAD-B2AC-83AC34318EB2}" dt="2026-07-14T19:20:04.990" v="4466" actId="962"/>
          <ac:picMkLst>
            <pc:docMk/>
            <pc:sldMk cId="0" sldId="265"/>
            <ac:picMk id="188" creationId="{00000000-0000-0000-0000-000000000000}"/>
          </ac:picMkLst>
        </pc:picChg>
        <pc:picChg chg="mod">
          <ac:chgData name="Ellen Keith" userId="a5515089-0e2c-408e-8dbf-47c13bae9567" providerId="ADAL" clId="{A5629FD8-6ED3-4AAD-B2AC-83AC34318EB2}" dt="2026-07-14T19:20:41.062" v="4664" actId="962"/>
          <ac:picMkLst>
            <pc:docMk/>
            <pc:sldMk cId="0" sldId="265"/>
            <ac:picMk id="189" creationId="{00000000-0000-0000-0000-000000000000}"/>
          </ac:picMkLst>
        </pc:picChg>
        <pc:picChg chg="mod">
          <ac:chgData name="Ellen Keith" userId="a5515089-0e2c-408e-8dbf-47c13bae9567" providerId="ADAL" clId="{A5629FD8-6ED3-4AAD-B2AC-83AC34318EB2}" dt="2026-07-14T19:20:48.175" v="4704" actId="962"/>
          <ac:picMkLst>
            <pc:docMk/>
            <pc:sldMk cId="0" sldId="265"/>
            <ac:picMk id="190" creationId="{00000000-0000-0000-0000-000000000000}"/>
          </ac:picMkLst>
        </pc:picChg>
        <pc:picChg chg="mod">
          <ac:chgData name="Ellen Keith" userId="a5515089-0e2c-408e-8dbf-47c13bae9567" providerId="ADAL" clId="{A5629FD8-6ED3-4AAD-B2AC-83AC34318EB2}" dt="2026-07-14T19:21:24.231" v="4898" actId="962"/>
          <ac:picMkLst>
            <pc:docMk/>
            <pc:sldMk cId="0" sldId="265"/>
            <ac:picMk id="191" creationId="{00000000-0000-0000-0000-000000000000}"/>
          </ac:picMkLst>
        </pc:picChg>
        <pc:picChg chg="mod">
          <ac:chgData name="Ellen Keith" userId="a5515089-0e2c-408e-8dbf-47c13bae9567" providerId="ADAL" clId="{A5629FD8-6ED3-4AAD-B2AC-83AC34318EB2}" dt="2026-07-14T19:21:31.719" v="4936" actId="962"/>
          <ac:picMkLst>
            <pc:docMk/>
            <pc:sldMk cId="0" sldId="265"/>
            <ac:picMk id="195" creationId="{00000000-0000-0000-0000-000000000000}"/>
          </ac:picMkLst>
        </pc:picChg>
        <pc:picChg chg="mod">
          <ac:chgData name="Ellen Keith" userId="a5515089-0e2c-408e-8dbf-47c13bae9567" providerId="ADAL" clId="{A5629FD8-6ED3-4AAD-B2AC-83AC34318EB2}" dt="2026-07-14T19:20:26.486" v="4584" actId="962"/>
          <ac:picMkLst>
            <pc:docMk/>
            <pc:sldMk cId="0" sldId="265"/>
            <ac:picMk id="196" creationId="{00000000-0000-0000-0000-000000000000}"/>
          </ac:picMkLst>
        </pc:picChg>
      </pc:sldChg>
      <pc:sldChg chg="modSp mod">
        <pc:chgData name="Ellen Keith" userId="a5515089-0e2c-408e-8dbf-47c13bae9567" providerId="ADAL" clId="{A5629FD8-6ED3-4AAD-B2AC-83AC34318EB2}" dt="2026-07-14T19:27:47.795" v="5020" actId="962"/>
        <pc:sldMkLst>
          <pc:docMk/>
          <pc:sldMk cId="0" sldId="266"/>
        </pc:sldMkLst>
        <pc:spChg chg="mod">
          <ac:chgData name="Ellen Keith" userId="a5515089-0e2c-408e-8dbf-47c13bae9567" providerId="ADAL" clId="{A5629FD8-6ED3-4AAD-B2AC-83AC34318EB2}" dt="2026-07-13T20:20:40.082" v="1476" actId="207"/>
          <ac:spMkLst>
            <pc:docMk/>
            <pc:sldMk cId="0" sldId="266"/>
            <ac:spMk id="202" creationId="{00000000-0000-0000-0000-000000000000}"/>
          </ac:spMkLst>
        </pc:spChg>
        <pc:picChg chg="mod">
          <ac:chgData name="Ellen Keith" userId="a5515089-0e2c-408e-8dbf-47c13bae9567" providerId="ADAL" clId="{A5629FD8-6ED3-4AAD-B2AC-83AC34318EB2}" dt="2026-07-14T19:27:47.795" v="5020" actId="962"/>
          <ac:picMkLst>
            <pc:docMk/>
            <pc:sldMk cId="0" sldId="266"/>
            <ac:picMk id="218" creationId="{00000000-0000-0000-0000-000000000000}"/>
          </ac:picMkLst>
        </pc:picChg>
      </pc:sldChg>
      <pc:sldChg chg="modSp mod">
        <pc:chgData name="Ellen Keith" userId="a5515089-0e2c-408e-8dbf-47c13bae9567" providerId="ADAL" clId="{A5629FD8-6ED3-4AAD-B2AC-83AC34318EB2}" dt="2026-07-14T19:32:45.308" v="5248" actId="962"/>
        <pc:sldMkLst>
          <pc:docMk/>
          <pc:sldMk cId="0" sldId="267"/>
        </pc:sldMkLst>
        <pc:spChg chg="mod">
          <ac:chgData name="Ellen Keith" userId="a5515089-0e2c-408e-8dbf-47c13bae9567" providerId="ADAL" clId="{A5629FD8-6ED3-4AAD-B2AC-83AC34318EB2}" dt="2026-07-14T19:32:45.308" v="5248" actId="962"/>
          <ac:spMkLst>
            <pc:docMk/>
            <pc:sldMk cId="0" sldId="267"/>
            <ac:spMk id="225" creationId="{00000000-0000-0000-0000-000000000000}"/>
          </ac:spMkLst>
        </pc:spChg>
      </pc:sldChg>
      <pc:sldChg chg="modSp mod">
        <pc:chgData name="Ellen Keith" userId="a5515089-0e2c-408e-8dbf-47c13bae9567" providerId="ADAL" clId="{A5629FD8-6ED3-4AAD-B2AC-83AC34318EB2}" dt="2026-07-14T19:33:07.609" v="5370" actId="962"/>
        <pc:sldMkLst>
          <pc:docMk/>
          <pc:sldMk cId="0" sldId="268"/>
        </pc:sldMkLst>
        <pc:picChg chg="mod">
          <ac:chgData name="Ellen Keith" userId="a5515089-0e2c-408e-8dbf-47c13bae9567" providerId="ADAL" clId="{A5629FD8-6ED3-4AAD-B2AC-83AC34318EB2}" dt="2026-07-14T19:33:07.609" v="5370" actId="962"/>
          <ac:picMkLst>
            <pc:docMk/>
            <pc:sldMk cId="0" sldId="268"/>
            <ac:picMk id="234" creationId="{00000000-0000-0000-0000-000000000000}"/>
          </ac:picMkLst>
        </pc:picChg>
      </pc:sldChg>
      <pc:sldChg chg="modSp mod">
        <pc:chgData name="Ellen Keith" userId="a5515089-0e2c-408e-8dbf-47c13bae9567" providerId="ADAL" clId="{A5629FD8-6ED3-4AAD-B2AC-83AC34318EB2}" dt="2026-07-14T19:33:34.078" v="5466" actId="962"/>
        <pc:sldMkLst>
          <pc:docMk/>
          <pc:sldMk cId="0" sldId="269"/>
        </pc:sldMkLst>
        <pc:picChg chg="mod">
          <ac:chgData name="Ellen Keith" userId="a5515089-0e2c-408e-8dbf-47c13bae9567" providerId="ADAL" clId="{A5629FD8-6ED3-4AAD-B2AC-83AC34318EB2}" dt="2026-07-14T19:33:34.078" v="5466" actId="962"/>
          <ac:picMkLst>
            <pc:docMk/>
            <pc:sldMk cId="0" sldId="269"/>
            <ac:picMk id="242" creationId="{00000000-0000-0000-0000-000000000000}"/>
          </ac:picMkLst>
        </pc:picChg>
      </pc:sldChg>
      <pc:sldChg chg="modSp mod">
        <pc:chgData name="Ellen Keith" userId="a5515089-0e2c-408e-8dbf-47c13bae9567" providerId="ADAL" clId="{A5629FD8-6ED3-4AAD-B2AC-83AC34318EB2}" dt="2026-07-14T19:48:22.116" v="7032" actId="962"/>
        <pc:sldMkLst>
          <pc:docMk/>
          <pc:sldMk cId="0" sldId="271"/>
        </pc:sldMkLst>
        <pc:picChg chg="mod">
          <ac:chgData name="Ellen Keith" userId="a5515089-0e2c-408e-8dbf-47c13bae9567" providerId="ADAL" clId="{A5629FD8-6ED3-4AAD-B2AC-83AC34318EB2}" dt="2026-07-14T19:48:22.116" v="7032" actId="962"/>
          <ac:picMkLst>
            <pc:docMk/>
            <pc:sldMk cId="0" sldId="271"/>
            <ac:picMk id="3" creationId="{E7C20BE7-E8DE-101B-E641-FF3E21177672}"/>
          </ac:picMkLst>
        </pc:picChg>
      </pc:sldChg>
      <pc:sldChg chg="modSp mod">
        <pc:chgData name="Ellen Keith" userId="a5515089-0e2c-408e-8dbf-47c13bae9567" providerId="ADAL" clId="{A5629FD8-6ED3-4AAD-B2AC-83AC34318EB2}" dt="2026-07-14T19:48:39.371" v="7092" actId="962"/>
        <pc:sldMkLst>
          <pc:docMk/>
          <pc:sldMk cId="0" sldId="272"/>
        </pc:sldMkLst>
        <pc:picChg chg="mod">
          <ac:chgData name="Ellen Keith" userId="a5515089-0e2c-408e-8dbf-47c13bae9567" providerId="ADAL" clId="{A5629FD8-6ED3-4AAD-B2AC-83AC34318EB2}" dt="2026-07-14T19:48:39.371" v="7092" actId="962"/>
          <ac:picMkLst>
            <pc:docMk/>
            <pc:sldMk cId="0" sldId="272"/>
            <ac:picMk id="263" creationId="{00000000-0000-0000-0000-000000000000}"/>
          </ac:picMkLst>
        </pc:picChg>
      </pc:sldChg>
      <pc:sldChg chg="modSp mod">
        <pc:chgData name="Ellen Keith" userId="a5515089-0e2c-408e-8dbf-47c13bae9567" providerId="ADAL" clId="{A5629FD8-6ED3-4AAD-B2AC-83AC34318EB2}" dt="2026-07-14T19:50:48.145" v="7682" actId="962"/>
        <pc:sldMkLst>
          <pc:docMk/>
          <pc:sldMk cId="0" sldId="274"/>
        </pc:sldMkLst>
        <pc:picChg chg="mod">
          <ac:chgData name="Ellen Keith" userId="a5515089-0e2c-408e-8dbf-47c13bae9567" providerId="ADAL" clId="{A5629FD8-6ED3-4AAD-B2AC-83AC34318EB2}" dt="2026-07-14T19:49:54.625" v="7400" actId="962"/>
          <ac:picMkLst>
            <pc:docMk/>
            <pc:sldMk cId="0" sldId="274"/>
            <ac:picMk id="5" creationId="{F65CC404-1E9C-2163-E981-276F3CAB3684}"/>
          </ac:picMkLst>
        </pc:picChg>
        <pc:picChg chg="mod">
          <ac:chgData name="Ellen Keith" userId="a5515089-0e2c-408e-8dbf-47c13bae9567" providerId="ADAL" clId="{A5629FD8-6ED3-4AAD-B2AC-83AC34318EB2}" dt="2026-07-14T19:50:20.396" v="7522" actId="962"/>
          <ac:picMkLst>
            <pc:docMk/>
            <pc:sldMk cId="0" sldId="274"/>
            <ac:picMk id="279" creationId="{00000000-0000-0000-0000-000000000000}"/>
          </ac:picMkLst>
        </pc:picChg>
        <pc:picChg chg="mod">
          <ac:chgData name="Ellen Keith" userId="a5515089-0e2c-408e-8dbf-47c13bae9567" providerId="ADAL" clId="{A5629FD8-6ED3-4AAD-B2AC-83AC34318EB2}" dt="2026-07-14T19:50:08.224" v="7478" actId="962"/>
          <ac:picMkLst>
            <pc:docMk/>
            <pc:sldMk cId="0" sldId="274"/>
            <ac:picMk id="280" creationId="{00000000-0000-0000-0000-000000000000}"/>
          </ac:picMkLst>
        </pc:picChg>
        <pc:picChg chg="mod">
          <ac:chgData name="Ellen Keith" userId="a5515089-0e2c-408e-8dbf-47c13bae9567" providerId="ADAL" clId="{A5629FD8-6ED3-4AAD-B2AC-83AC34318EB2}" dt="2026-07-14T19:50:01.885" v="7446" actId="962"/>
          <ac:picMkLst>
            <pc:docMk/>
            <pc:sldMk cId="0" sldId="274"/>
            <ac:picMk id="281" creationId="{00000000-0000-0000-0000-000000000000}"/>
          </ac:picMkLst>
        </pc:picChg>
        <pc:picChg chg="mod">
          <ac:chgData name="Ellen Keith" userId="a5515089-0e2c-408e-8dbf-47c13bae9567" providerId="ADAL" clId="{A5629FD8-6ED3-4AAD-B2AC-83AC34318EB2}" dt="2026-07-14T19:50:12.254" v="7484" actId="962"/>
          <ac:picMkLst>
            <pc:docMk/>
            <pc:sldMk cId="0" sldId="274"/>
            <ac:picMk id="282" creationId="{00000000-0000-0000-0000-000000000000}"/>
          </ac:picMkLst>
        </pc:picChg>
        <pc:picChg chg="mod">
          <ac:chgData name="Ellen Keith" userId="a5515089-0e2c-408e-8dbf-47c13bae9567" providerId="ADAL" clId="{A5629FD8-6ED3-4AAD-B2AC-83AC34318EB2}" dt="2026-07-14T19:50:36.005" v="7616" actId="962"/>
          <ac:picMkLst>
            <pc:docMk/>
            <pc:sldMk cId="0" sldId="274"/>
            <ac:picMk id="288" creationId="{00000000-0000-0000-0000-000000000000}"/>
          </ac:picMkLst>
        </pc:picChg>
        <pc:picChg chg="mod">
          <ac:chgData name="Ellen Keith" userId="a5515089-0e2c-408e-8dbf-47c13bae9567" providerId="ADAL" clId="{A5629FD8-6ED3-4AAD-B2AC-83AC34318EB2}" dt="2026-07-14T19:50:28.843" v="7566" actId="962"/>
          <ac:picMkLst>
            <pc:docMk/>
            <pc:sldMk cId="0" sldId="274"/>
            <ac:picMk id="292" creationId="{00000000-0000-0000-0000-000000000000}"/>
          </ac:picMkLst>
        </pc:picChg>
        <pc:cxnChg chg="mod">
          <ac:chgData name="Ellen Keith" userId="a5515089-0e2c-408e-8dbf-47c13bae9567" providerId="ADAL" clId="{A5629FD8-6ED3-4AAD-B2AC-83AC34318EB2}" dt="2026-07-14T19:50:48.145" v="7682" actId="962"/>
          <ac:cxnSpMkLst>
            <pc:docMk/>
            <pc:sldMk cId="0" sldId="274"/>
            <ac:cxnSpMk id="284" creationId="{00000000-0000-0000-0000-000000000000}"/>
          </ac:cxnSpMkLst>
        </pc:cxnChg>
      </pc:sldChg>
      <pc:sldChg chg="modSp mod">
        <pc:chgData name="Ellen Keith" userId="a5515089-0e2c-408e-8dbf-47c13bae9567" providerId="ADAL" clId="{A5629FD8-6ED3-4AAD-B2AC-83AC34318EB2}" dt="2026-07-14T19:51:19.305" v="7820" actId="962"/>
        <pc:sldMkLst>
          <pc:docMk/>
          <pc:sldMk cId="0" sldId="275"/>
        </pc:sldMkLst>
        <pc:spChg chg="mod">
          <ac:chgData name="Ellen Keith" userId="a5515089-0e2c-408e-8dbf-47c13bae9567" providerId="ADAL" clId="{A5629FD8-6ED3-4AAD-B2AC-83AC34318EB2}" dt="2026-07-14T19:50:58.157" v="7720" actId="962"/>
          <ac:spMkLst>
            <pc:docMk/>
            <pc:sldMk cId="0" sldId="275"/>
            <ac:spMk id="300" creationId="{00000000-0000-0000-0000-000000000000}"/>
          </ac:spMkLst>
        </pc:spChg>
        <pc:spChg chg="mod">
          <ac:chgData name="Ellen Keith" userId="a5515089-0e2c-408e-8dbf-47c13bae9567" providerId="ADAL" clId="{A5629FD8-6ED3-4AAD-B2AC-83AC34318EB2}" dt="2026-07-14T19:51:04.438" v="7754" actId="962"/>
          <ac:spMkLst>
            <pc:docMk/>
            <pc:sldMk cId="0" sldId="275"/>
            <ac:spMk id="301" creationId="{00000000-0000-0000-0000-000000000000}"/>
          </ac:spMkLst>
        </pc:spChg>
        <pc:spChg chg="mod">
          <ac:chgData name="Ellen Keith" userId="a5515089-0e2c-408e-8dbf-47c13bae9567" providerId="ADAL" clId="{A5629FD8-6ED3-4AAD-B2AC-83AC34318EB2}" dt="2026-07-14T19:51:11.961" v="7802" actId="962"/>
          <ac:spMkLst>
            <pc:docMk/>
            <pc:sldMk cId="0" sldId="275"/>
            <ac:spMk id="302" creationId="{00000000-0000-0000-0000-000000000000}"/>
          </ac:spMkLst>
        </pc:spChg>
        <pc:spChg chg="mod">
          <ac:chgData name="Ellen Keith" userId="a5515089-0e2c-408e-8dbf-47c13bae9567" providerId="ADAL" clId="{A5629FD8-6ED3-4AAD-B2AC-83AC34318EB2}" dt="2026-07-14T19:51:19.305" v="7820" actId="962"/>
          <ac:spMkLst>
            <pc:docMk/>
            <pc:sldMk cId="0" sldId="275"/>
            <ac:spMk id="303" creationId="{00000000-0000-0000-0000-000000000000}"/>
          </ac:spMkLst>
        </pc:spChg>
      </pc:sldChg>
      <pc:sldChg chg="modSp mod">
        <pc:chgData name="Ellen Keith" userId="a5515089-0e2c-408e-8dbf-47c13bae9567" providerId="ADAL" clId="{A5629FD8-6ED3-4AAD-B2AC-83AC34318EB2}" dt="2026-07-15T20:52:21.354" v="7945" actId="14100"/>
        <pc:sldMkLst>
          <pc:docMk/>
          <pc:sldMk cId="0" sldId="276"/>
        </pc:sldMkLst>
        <pc:spChg chg="mod">
          <ac:chgData name="Ellen Keith" userId="a5515089-0e2c-408e-8dbf-47c13bae9567" providerId="ADAL" clId="{A5629FD8-6ED3-4AAD-B2AC-83AC34318EB2}" dt="2026-07-15T20:52:21.354" v="7945" actId="14100"/>
          <ac:spMkLst>
            <pc:docMk/>
            <pc:sldMk cId="0" sldId="276"/>
            <ac:spMk id="309" creationId="{00000000-0000-0000-0000-000000000000}"/>
          </ac:spMkLst>
        </pc:spChg>
      </pc:sldChg>
      <pc:sldChg chg="modSp add ord">
        <pc:chgData name="Ellen Keith" userId="a5515089-0e2c-408e-8dbf-47c13bae9567" providerId="ADAL" clId="{A5629FD8-6ED3-4AAD-B2AC-83AC34318EB2}" dt="2026-07-14T19:32:05.050" v="5148" actId="962"/>
        <pc:sldMkLst>
          <pc:docMk/>
          <pc:sldMk cId="706601955" sldId="278"/>
        </pc:sldMkLst>
        <pc:picChg chg="mod">
          <ac:chgData name="Ellen Keith" userId="a5515089-0e2c-408e-8dbf-47c13bae9567" providerId="ADAL" clId="{A5629FD8-6ED3-4AAD-B2AC-83AC34318EB2}" dt="2026-07-14T19:32:05.050" v="5148" actId="962"/>
          <ac:picMkLst>
            <pc:docMk/>
            <pc:sldMk cId="706601955" sldId="278"/>
            <ac:picMk id="6146" creationId="{00000000-0000-0000-0000-000000000000}"/>
          </ac:picMkLst>
        </pc:picChg>
      </pc:sldChg>
      <pc:sldChg chg="modSp mod">
        <pc:chgData name="Ellen Keith" userId="a5515089-0e2c-408e-8dbf-47c13bae9567" providerId="ADAL" clId="{A5629FD8-6ED3-4AAD-B2AC-83AC34318EB2}" dt="2026-07-14T19:51:48.240" v="7932" actId="962"/>
        <pc:sldMkLst>
          <pc:docMk/>
          <pc:sldMk cId="0" sldId="292"/>
        </pc:sldMkLst>
        <pc:picChg chg="mod">
          <ac:chgData name="Ellen Keith" userId="a5515089-0e2c-408e-8dbf-47c13bae9567" providerId="ADAL" clId="{A5629FD8-6ED3-4AAD-B2AC-83AC34318EB2}" dt="2026-07-14T19:51:48.240" v="7932" actId="962"/>
          <ac:picMkLst>
            <pc:docMk/>
            <pc:sldMk cId="0" sldId="292"/>
            <ac:picMk id="429" creationId="{00000000-0000-0000-0000-000000000000}"/>
          </ac:picMkLst>
        </pc:picChg>
      </pc:sldChg>
      <pc:sldChg chg="modSp mod">
        <pc:chgData name="Ellen Keith" userId="a5515089-0e2c-408e-8dbf-47c13bae9567" providerId="ADAL" clId="{A5629FD8-6ED3-4AAD-B2AC-83AC34318EB2}" dt="2026-07-14T19:33:58.171" v="5668" actId="962"/>
        <pc:sldMkLst>
          <pc:docMk/>
          <pc:sldMk cId="1101085333" sldId="293"/>
        </pc:sldMkLst>
        <pc:picChg chg="mod">
          <ac:chgData name="Ellen Keith" userId="a5515089-0e2c-408e-8dbf-47c13bae9567" providerId="ADAL" clId="{A5629FD8-6ED3-4AAD-B2AC-83AC34318EB2}" dt="2026-07-14T19:33:58.171" v="5668" actId="962"/>
          <ac:picMkLst>
            <pc:docMk/>
            <pc:sldMk cId="1101085333" sldId="293"/>
            <ac:picMk id="3" creationId="{7507A258-CCB8-AAD7-D3E8-E362F2EFA372}"/>
          </ac:picMkLst>
        </pc:picChg>
      </pc:sldChg>
      <pc:sldChg chg="modSp mod">
        <pc:chgData name="Ellen Keith" userId="a5515089-0e2c-408e-8dbf-47c13bae9567" providerId="ADAL" clId="{A5629FD8-6ED3-4AAD-B2AC-83AC34318EB2}" dt="2026-07-14T19:34:33.595" v="5890" actId="962"/>
        <pc:sldMkLst>
          <pc:docMk/>
          <pc:sldMk cId="298215292" sldId="295"/>
        </pc:sldMkLst>
        <pc:picChg chg="mod">
          <ac:chgData name="Ellen Keith" userId="a5515089-0e2c-408e-8dbf-47c13bae9567" providerId="ADAL" clId="{A5629FD8-6ED3-4AAD-B2AC-83AC34318EB2}" dt="2026-07-14T19:34:33.595" v="5890" actId="962"/>
          <ac:picMkLst>
            <pc:docMk/>
            <pc:sldMk cId="298215292" sldId="295"/>
            <ac:picMk id="3" creationId="{B9B07F63-D17A-DABC-994B-8A933C329BD6}"/>
          </ac:picMkLst>
        </pc:picChg>
      </pc:sldChg>
      <pc:sldChg chg="modSp mod">
        <pc:chgData name="Ellen Keith" userId="a5515089-0e2c-408e-8dbf-47c13bae9567" providerId="ADAL" clId="{A5629FD8-6ED3-4AAD-B2AC-83AC34318EB2}" dt="2026-07-14T19:34:54.977" v="6080" actId="962"/>
        <pc:sldMkLst>
          <pc:docMk/>
          <pc:sldMk cId="3484106681" sldId="296"/>
        </pc:sldMkLst>
        <pc:picChg chg="mod">
          <ac:chgData name="Ellen Keith" userId="a5515089-0e2c-408e-8dbf-47c13bae9567" providerId="ADAL" clId="{A5629FD8-6ED3-4AAD-B2AC-83AC34318EB2}" dt="2026-07-14T19:34:54.977" v="6080" actId="962"/>
          <ac:picMkLst>
            <pc:docMk/>
            <pc:sldMk cId="3484106681" sldId="296"/>
            <ac:picMk id="3" creationId="{33E38D42-ACC9-20F8-98E9-1FD48A96DEDA}"/>
          </ac:picMkLst>
        </pc:picChg>
      </pc:sldChg>
      <pc:sldChg chg="modSp mod">
        <pc:chgData name="Ellen Keith" userId="a5515089-0e2c-408e-8dbf-47c13bae9567" providerId="ADAL" clId="{A5629FD8-6ED3-4AAD-B2AC-83AC34318EB2}" dt="2026-07-14T19:45:49.755" v="6258" actId="962"/>
        <pc:sldMkLst>
          <pc:docMk/>
          <pc:sldMk cId="192450979" sldId="297"/>
        </pc:sldMkLst>
        <pc:picChg chg="mod">
          <ac:chgData name="Ellen Keith" userId="a5515089-0e2c-408e-8dbf-47c13bae9567" providerId="ADAL" clId="{A5629FD8-6ED3-4AAD-B2AC-83AC34318EB2}" dt="2026-07-14T19:45:49.755" v="6258" actId="962"/>
          <ac:picMkLst>
            <pc:docMk/>
            <pc:sldMk cId="192450979" sldId="297"/>
            <ac:picMk id="3" creationId="{BFA15C82-A599-E695-E599-FE9B711CBC11}"/>
          </ac:picMkLst>
        </pc:picChg>
      </pc:sldChg>
      <pc:sldChg chg="modSp mod">
        <pc:chgData name="Ellen Keith" userId="a5515089-0e2c-408e-8dbf-47c13bae9567" providerId="ADAL" clId="{A5629FD8-6ED3-4AAD-B2AC-83AC34318EB2}" dt="2026-07-14T19:46:12.042" v="6456" actId="962"/>
        <pc:sldMkLst>
          <pc:docMk/>
          <pc:sldMk cId="204616089" sldId="298"/>
        </pc:sldMkLst>
        <pc:picChg chg="mod">
          <ac:chgData name="Ellen Keith" userId="a5515089-0e2c-408e-8dbf-47c13bae9567" providerId="ADAL" clId="{A5629FD8-6ED3-4AAD-B2AC-83AC34318EB2}" dt="2026-07-14T19:46:12.042" v="6456" actId="962"/>
          <ac:picMkLst>
            <pc:docMk/>
            <pc:sldMk cId="204616089" sldId="298"/>
            <ac:picMk id="3" creationId="{623A97B9-035D-B72F-34A3-B77976844EE6}"/>
          </ac:picMkLst>
        </pc:picChg>
      </pc:sldChg>
      <pc:sldChg chg="modSp mod">
        <pc:chgData name="Ellen Keith" userId="a5515089-0e2c-408e-8dbf-47c13bae9567" providerId="ADAL" clId="{A5629FD8-6ED3-4AAD-B2AC-83AC34318EB2}" dt="2026-07-14T19:47:35.606" v="6658" actId="962"/>
        <pc:sldMkLst>
          <pc:docMk/>
          <pc:sldMk cId="3019355724" sldId="299"/>
        </pc:sldMkLst>
        <pc:picChg chg="mod">
          <ac:chgData name="Ellen Keith" userId="a5515089-0e2c-408e-8dbf-47c13bae9567" providerId="ADAL" clId="{A5629FD8-6ED3-4AAD-B2AC-83AC34318EB2}" dt="2026-07-14T19:47:35.606" v="6658" actId="962"/>
          <ac:picMkLst>
            <pc:docMk/>
            <pc:sldMk cId="3019355724" sldId="299"/>
            <ac:picMk id="3" creationId="{5AD8B42B-C793-3171-89B0-A7E892516D8E}"/>
          </ac:picMkLst>
        </pc:picChg>
      </pc:sldChg>
      <pc:sldChg chg="modSp mod">
        <pc:chgData name="Ellen Keith" userId="a5515089-0e2c-408e-8dbf-47c13bae9567" providerId="ADAL" clId="{A5629FD8-6ED3-4AAD-B2AC-83AC34318EB2}" dt="2026-07-14T19:47:59.374" v="6888" actId="962"/>
        <pc:sldMkLst>
          <pc:docMk/>
          <pc:sldMk cId="2713429986" sldId="300"/>
        </pc:sldMkLst>
        <pc:picChg chg="mod">
          <ac:chgData name="Ellen Keith" userId="a5515089-0e2c-408e-8dbf-47c13bae9567" providerId="ADAL" clId="{A5629FD8-6ED3-4AAD-B2AC-83AC34318EB2}" dt="2026-07-14T19:47:59.374" v="6888" actId="962"/>
          <ac:picMkLst>
            <pc:docMk/>
            <pc:sldMk cId="2713429986" sldId="300"/>
            <ac:picMk id="3" creationId="{ABCBE891-97A8-B800-F474-7BF8CDBEC6C7}"/>
          </ac:picMkLst>
        </pc:picChg>
      </pc:sldChg>
      <pc:sldChg chg="add setBg modNotes">
        <pc:chgData name="Ellen Keith" userId="a5515089-0e2c-408e-8dbf-47c13bae9567" providerId="ADAL" clId="{A5629FD8-6ED3-4AAD-B2AC-83AC34318EB2}" dt="2026-06-26T20:14:56.539" v="529"/>
        <pc:sldMkLst>
          <pc:docMk/>
          <pc:sldMk cId="3212295064" sldId="301"/>
        </pc:sldMkLst>
      </pc:sldChg>
      <pc:sldChg chg="modSp add mod setBg modNotes">
        <pc:chgData name="Ellen Keith" userId="a5515089-0e2c-408e-8dbf-47c13bae9567" providerId="ADAL" clId="{A5629FD8-6ED3-4AAD-B2AC-83AC34318EB2}" dt="2026-07-14T19:49:38.321" v="7356" actId="962"/>
        <pc:sldMkLst>
          <pc:docMk/>
          <pc:sldMk cId="3393120232" sldId="302"/>
        </pc:sldMkLst>
        <pc:picChg chg="mod">
          <ac:chgData name="Ellen Keith" userId="a5515089-0e2c-408e-8dbf-47c13bae9567" providerId="ADAL" clId="{A5629FD8-6ED3-4AAD-B2AC-83AC34318EB2}" dt="2026-07-14T19:49:03.681" v="7170" actId="962"/>
          <ac:picMkLst>
            <pc:docMk/>
            <pc:sldMk cId="3393120232" sldId="302"/>
            <ac:picMk id="720" creationId="{00000000-0000-0000-0000-000000000000}"/>
          </ac:picMkLst>
        </pc:picChg>
        <pc:picChg chg="mod">
          <ac:chgData name="Ellen Keith" userId="a5515089-0e2c-408e-8dbf-47c13bae9567" providerId="ADAL" clId="{A5629FD8-6ED3-4AAD-B2AC-83AC34318EB2}" dt="2026-07-14T19:49:38.321" v="7356" actId="962"/>
          <ac:picMkLst>
            <pc:docMk/>
            <pc:sldMk cId="3393120232" sldId="302"/>
            <ac:picMk id="721" creationId="{00000000-0000-0000-0000-000000000000}"/>
          </ac:picMkLst>
        </pc:picChg>
        <pc:picChg chg="mod">
          <ac:chgData name="Ellen Keith" userId="a5515089-0e2c-408e-8dbf-47c13bae9567" providerId="ADAL" clId="{A5629FD8-6ED3-4AAD-B2AC-83AC34318EB2}" dt="2026-07-14T19:49:21.481" v="7256" actId="962"/>
          <ac:picMkLst>
            <pc:docMk/>
            <pc:sldMk cId="3393120232" sldId="302"/>
            <ac:picMk id="722" creationId="{00000000-0000-0000-0000-000000000000}"/>
          </ac:picMkLst>
        </pc:picChg>
      </pc:sldChg>
      <pc:sldChg chg="addSp delSp modSp new mod ord">
        <pc:chgData name="Ellen Keith" userId="a5515089-0e2c-408e-8dbf-47c13bae9567" providerId="ADAL" clId="{A5629FD8-6ED3-4AAD-B2AC-83AC34318EB2}" dt="2026-07-14T19:31:34.688" v="5034" actId="20577"/>
        <pc:sldMkLst>
          <pc:docMk/>
          <pc:sldMk cId="3240722926" sldId="303"/>
        </pc:sldMkLst>
        <pc:spChg chg="mod">
          <ac:chgData name="Ellen Keith" userId="a5515089-0e2c-408e-8dbf-47c13bae9567" providerId="ADAL" clId="{A5629FD8-6ED3-4AAD-B2AC-83AC34318EB2}" dt="2026-07-14T19:30:58.211" v="5026" actId="27636"/>
          <ac:spMkLst>
            <pc:docMk/>
            <pc:sldMk cId="3240722926" sldId="303"/>
            <ac:spMk id="2" creationId="{D484F25C-FBE9-4D56-A4A8-8CBD7CD3F759}"/>
          </ac:spMkLst>
        </pc:spChg>
        <pc:spChg chg="mod">
          <ac:chgData name="Ellen Keith" userId="a5515089-0e2c-408e-8dbf-47c13bae9567" providerId="ADAL" clId="{A5629FD8-6ED3-4AAD-B2AC-83AC34318EB2}" dt="2026-07-14T19:31:34.688" v="5034" actId="20577"/>
          <ac:spMkLst>
            <pc:docMk/>
            <pc:sldMk cId="3240722926" sldId="303"/>
            <ac:spMk id="3" creationId="{9529BA2E-48CA-594C-C2E7-FA539BD53567}"/>
          </ac:spMkLst>
        </pc:spChg>
        <pc:picChg chg="add del mod">
          <ac:chgData name="Ellen Keith" userId="a5515089-0e2c-408e-8dbf-47c13bae9567" providerId="ADAL" clId="{A5629FD8-6ED3-4AAD-B2AC-83AC34318EB2}" dt="2026-07-14T19:30:13.328" v="5021" actId="478"/>
          <ac:picMkLst>
            <pc:docMk/>
            <pc:sldMk cId="3240722926" sldId="303"/>
            <ac:picMk id="5" creationId="{B2132D21-C2A4-F123-ED2A-B21052BB99E9}"/>
          </ac:picMkLst>
        </pc:picChg>
      </pc:sldChg>
      <pc:sldChg chg="modSp add mod ord">
        <pc:chgData name="Ellen Keith" userId="a5515089-0e2c-408e-8dbf-47c13bae9567" providerId="ADAL" clId="{A5629FD8-6ED3-4AAD-B2AC-83AC34318EB2}" dt="2026-07-07T20:56:13.230" v="1440" actId="27636"/>
        <pc:sldMkLst>
          <pc:docMk/>
          <pc:sldMk cId="2437479271" sldId="304"/>
        </pc:sldMkLst>
        <pc:spChg chg="mod">
          <ac:chgData name="Ellen Keith" userId="a5515089-0e2c-408e-8dbf-47c13bae9567" providerId="ADAL" clId="{A5629FD8-6ED3-4AAD-B2AC-83AC34318EB2}" dt="2026-07-07T20:56:13.230" v="1440" actId="27636"/>
          <ac:spMkLst>
            <pc:docMk/>
            <pc:sldMk cId="2437479271" sldId="304"/>
            <ac:spMk id="2" creationId="{00000000-0000-0000-0000-000000000000}"/>
          </ac:spMkLst>
        </pc:spChg>
        <pc:spChg chg="mod">
          <ac:chgData name="Ellen Keith" userId="a5515089-0e2c-408e-8dbf-47c13bae9567" providerId="ADAL" clId="{A5629FD8-6ED3-4AAD-B2AC-83AC34318EB2}" dt="2026-07-07T20:56:07.424" v="1438" actId="20577"/>
          <ac:spMkLst>
            <pc:docMk/>
            <pc:sldMk cId="2437479271" sldId="304"/>
            <ac:spMk id="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4820"/>
          </a:xfrm>
          <a:prstGeom prst="rect">
            <a:avLst/>
          </a:prstGeom>
          <a:noFill/>
          <a:ln>
            <a:noFill/>
          </a:ln>
        </p:spPr>
        <p:txBody>
          <a:bodyPr spcFirstLastPara="1" wrap="square" lIns="93150" tIns="46575" rIns="93150" bIns="46575"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970938" y="0"/>
            <a:ext cx="3037840" cy="464820"/>
          </a:xfrm>
          <a:prstGeom prst="rect">
            <a:avLst/>
          </a:prstGeom>
          <a:noFill/>
          <a:ln>
            <a:noFill/>
          </a:ln>
        </p:spPr>
        <p:txBody>
          <a:bodyPr spcFirstLastPara="1" wrap="square" lIns="93150" tIns="46575" rIns="93150" bIns="4657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rmAutofit/>
          </a:bodyPr>
          <a:lstStyle>
            <a:lvl1pPr marL="457200" marR="0" lvl="0"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4820"/>
          </a:xfrm>
          <a:prstGeom prst="rect">
            <a:avLst/>
          </a:prstGeom>
          <a:noFill/>
          <a:ln>
            <a:noFill/>
          </a:ln>
        </p:spPr>
        <p:txBody>
          <a:bodyPr spcFirstLastPara="1" wrap="square" lIns="93150" tIns="46575" rIns="93150" bIns="4657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0" name="Google Shape;40;p1: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rmAutofit/>
          </a:bodyPr>
          <a:lstStyle/>
          <a:p>
            <a:pPr marL="0" lvl="0" indent="0" algn="l" rtl="0">
              <a:lnSpc>
                <a:spcPct val="100000"/>
              </a:lnSpc>
              <a:spcBef>
                <a:spcPts val="0"/>
              </a:spcBef>
              <a:spcAft>
                <a:spcPts val="0"/>
              </a:spcAft>
              <a:buSzPts val="1400"/>
              <a:buNone/>
            </a:pPr>
            <a:endParaRPr>
              <a:latin typeface="Calibri"/>
              <a:ea typeface="Calibri"/>
              <a:cs typeface="Calibri"/>
              <a:sym typeface="Calibri"/>
            </a:endParaRPr>
          </a:p>
        </p:txBody>
      </p:sp>
      <p:sp>
        <p:nvSpPr>
          <p:cNvPr id="41" name="Google Shape;41;p1: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0: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rmAutofit/>
          </a:bodyPr>
          <a:lstStyle/>
          <a:p>
            <a:pPr marL="0" lvl="0" indent="0" algn="l" rtl="0">
              <a:lnSpc>
                <a:spcPct val="100000"/>
              </a:lnSpc>
              <a:spcBef>
                <a:spcPts val="360"/>
              </a:spcBef>
              <a:spcAft>
                <a:spcPts val="0"/>
              </a:spcAft>
              <a:buSzPts val="1400"/>
              <a:buNone/>
            </a:pPr>
            <a:endParaRPr dirty="0"/>
          </a:p>
        </p:txBody>
      </p:sp>
      <p:sp>
        <p:nvSpPr>
          <p:cNvPr id="185" name="Google Shape;185;p1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p2: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rmAutofit/>
          </a:bodyPr>
          <a:lstStyle/>
          <a:p>
            <a:pPr marL="457200" marR="0" lvl="0" indent="-228600" algn="l" rtl="0">
              <a:lnSpc>
                <a:spcPct val="100000"/>
              </a:lnSpc>
              <a:spcBef>
                <a:spcPts val="360"/>
              </a:spcBef>
              <a:spcAft>
                <a:spcPts val="0"/>
              </a:spcAft>
              <a:buClr>
                <a:srgbClr val="000000"/>
              </a:buClr>
              <a:buSzPts val="1400"/>
              <a:buFont typeface="Arial"/>
              <a:buNone/>
            </a:pPr>
            <a:r>
              <a:rPr lang="en-US"/>
              <a:t>Previously, users would have to visit 19 different institutional sites. (all of these are screenshots of institutional sites – the assumption that users would be starting from the very beginning)</a:t>
            </a:r>
            <a:endParaRPr/>
          </a:p>
        </p:txBody>
      </p:sp>
      <p:sp>
        <p:nvSpPr>
          <p:cNvPr id="200" name="Google Shape;200;p2: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l"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3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21" name="Google Shape;221;p31: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rmAutofit/>
          </a:bodyPr>
          <a:lstStyle/>
          <a:p>
            <a:pPr marL="0" lvl="0" indent="0" algn="l" rtl="0">
              <a:lnSpc>
                <a:spcPct val="100000"/>
              </a:lnSpc>
              <a:spcBef>
                <a:spcPts val="0"/>
              </a:spcBef>
              <a:spcAft>
                <a:spcPts val="0"/>
              </a:spcAft>
              <a:buSzPts val="1400"/>
              <a:buNone/>
            </a:pPr>
            <a:endParaRPr>
              <a:latin typeface="Calibri"/>
              <a:ea typeface="Calibri"/>
              <a:cs typeface="Calibri"/>
              <a:sym typeface="Calibri"/>
            </a:endParaRPr>
          </a:p>
        </p:txBody>
      </p:sp>
      <p:sp>
        <p:nvSpPr>
          <p:cNvPr id="222" name="Google Shape;222;p31: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15</a:t>
            </a:fld>
            <a:endParaRPr sz="1200">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3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p32: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rmAutofit/>
          </a:bodyPr>
          <a:lstStyle/>
          <a:p>
            <a:pPr marL="0" lvl="0" indent="0" algn="l" rtl="0">
              <a:lnSpc>
                <a:spcPct val="100000"/>
              </a:lnSpc>
              <a:spcBef>
                <a:spcPts val="0"/>
              </a:spcBef>
              <a:spcAft>
                <a:spcPts val="0"/>
              </a:spcAft>
              <a:buSzPts val="1400"/>
              <a:buNone/>
            </a:pPr>
            <a:r>
              <a:rPr lang="en-US"/>
              <a:t>The over 13,000 subject terms in the original metadata have been distilled down to 88 topical terms under 6 main categories.  87 of those connect you to more than one library.  57 of them connect you to 6 or more libraries.  </a:t>
            </a:r>
            <a:endParaRPr/>
          </a:p>
        </p:txBody>
      </p:sp>
      <p:sp>
        <p:nvSpPr>
          <p:cNvPr id="232" name="Google Shape;232;p32: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rPr>
              <a:t>16</a:t>
            </a:fld>
            <a:endParaRPr>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3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p33: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rmAutofit/>
          </a:bodyPr>
          <a:lstStyle/>
          <a:p>
            <a:pPr marL="0" lvl="0" indent="0" algn="l" rtl="0">
              <a:lnSpc>
                <a:spcPct val="100000"/>
              </a:lnSpc>
              <a:spcBef>
                <a:spcPts val="0"/>
              </a:spcBef>
              <a:spcAft>
                <a:spcPts val="0"/>
              </a:spcAft>
              <a:buSzPts val="1400"/>
              <a:buNone/>
            </a:pPr>
            <a:r>
              <a:rPr lang="en-US"/>
              <a:t>Incoming names are also mapped to an authority list for browse access.</a:t>
            </a:r>
            <a:endParaRPr/>
          </a:p>
        </p:txBody>
      </p:sp>
      <p:sp>
        <p:nvSpPr>
          <p:cNvPr id="239" name="Google Shape;239;p33: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rPr>
              <a:t>17</a:t>
            </a:fld>
            <a:endParaRPr>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3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34: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rmAutofit/>
          </a:bodyPr>
          <a:lstStyle/>
          <a:p>
            <a:pPr marL="0" lvl="0" indent="0" algn="l" rtl="0">
              <a:lnSpc>
                <a:spcPct val="100000"/>
              </a:lnSpc>
              <a:spcBef>
                <a:spcPts val="0"/>
              </a:spcBef>
              <a:spcAft>
                <a:spcPts val="0"/>
              </a:spcAft>
              <a:buSzPts val="1400"/>
              <a:buNone/>
            </a:pPr>
            <a:r>
              <a:rPr lang="en-US"/>
              <a:t>A full text search will find the term anywhere in the either the original metadata or the new metadata applied to ECC records.</a:t>
            </a:r>
            <a:endParaRPr/>
          </a:p>
        </p:txBody>
      </p:sp>
      <p:sp>
        <p:nvSpPr>
          <p:cNvPr id="246" name="Google Shape;246;p34: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rPr>
              <a:t>18</a:t>
            </a:fld>
            <a:endParaRPr>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3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p35: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rmAutofit/>
          </a:bodyPr>
          <a:lstStyle/>
          <a:p>
            <a:pPr marL="0" lvl="0" indent="0" algn="l" rtl="0">
              <a:lnSpc>
                <a:spcPct val="100000"/>
              </a:lnSpc>
              <a:spcBef>
                <a:spcPts val="0"/>
              </a:spcBef>
              <a:spcAft>
                <a:spcPts val="0"/>
              </a:spcAft>
              <a:buSzPts val="1400"/>
              <a:buNone/>
            </a:pPr>
            <a:r>
              <a:rPr lang="en-US"/>
              <a:t>Search over 100,000 images</a:t>
            </a:r>
            <a:endParaRPr/>
          </a:p>
        </p:txBody>
      </p:sp>
      <p:sp>
        <p:nvSpPr>
          <p:cNvPr id="253" name="Google Shape;253;p35: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rPr>
              <a:t>26</a:t>
            </a:fld>
            <a:endParaRPr>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3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p36: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rmAutofit/>
          </a:bodyPr>
          <a:lstStyle/>
          <a:p>
            <a:pPr marL="0" lvl="0" indent="0" algn="l" rtl="0">
              <a:lnSpc>
                <a:spcPct val="100000"/>
              </a:lnSpc>
              <a:spcBef>
                <a:spcPts val="0"/>
              </a:spcBef>
              <a:spcAft>
                <a:spcPts val="0"/>
              </a:spcAft>
              <a:buSzPts val="1400"/>
              <a:buNone/>
            </a:pPr>
            <a:r>
              <a:rPr lang="en-US"/>
              <a:t>In addition to providing information on how to use the EXPLORE portal - the site also provides information on member collections and accessing their collections in person if necessary.</a:t>
            </a:r>
            <a:endParaRPr/>
          </a:p>
        </p:txBody>
      </p:sp>
      <p:sp>
        <p:nvSpPr>
          <p:cNvPr id="260" name="Google Shape;260;p36: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rPr>
              <a:t>27</a:t>
            </a:fld>
            <a:endParaRPr>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336ab5d5ffc_0_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4" name="Google Shape;694;g336ab5d5ffc_0_0:notes"/>
          <p:cNvSpPr txBox="1">
            <a:spLocks noGrp="1"/>
          </p:cNvSpPr>
          <p:nvPr>
            <p:ph type="body" idx="1"/>
          </p:nvPr>
        </p:nvSpPr>
        <p:spPr>
          <a:xfrm>
            <a:off x="701040" y="4415790"/>
            <a:ext cx="5608200" cy="41835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r>
              <a:rPr lang="en-US"/>
              <a:t>We would be remiss to not include that we are still actively working on upgrades to our flagship project, EXPLORE Chicago Collections. We have spent the last year engaging in the Define and Design Phase of our EXPLORE upgrade with the Americaneagle digital marketing firm to identify pathways forward that would ensure stability, security, and support for digital collections access. </a:t>
            </a:r>
            <a:endParaRPr/>
          </a:p>
          <a:p>
            <a:pPr marL="0" lvl="0" indent="0" algn="l" rtl="0">
              <a:lnSpc>
                <a:spcPct val="100000"/>
              </a:lnSpc>
              <a:spcBef>
                <a:spcPts val="0"/>
              </a:spcBef>
              <a:spcAft>
                <a:spcPts val="0"/>
              </a:spcAft>
              <a:buSzPts val="1400"/>
              <a:buNone/>
            </a:pPr>
            <a:r>
              <a:rPr lang="en-US"/>
              <a:t>The Systems Development and Analysis Committee has been essential in this process, coming to the conclusion that we must migrate from our current XTF based system to an archival management system. In 2025 the selection of the Islandora platform was made after an extensive review of the platform by the Systems Development and Analysis Committee. Beginning in 2026 Ellen and Jessica representing CCC have had weekly meetings between the Americaneagle team project managers, Drupal specialist to determine the Design of the new EXPLORE access layer. Conversations have also begun on implementing the replacement of MetadataHopper, through the Islandora platform. </a:t>
            </a:r>
            <a:endParaRPr/>
          </a:p>
          <a:p>
            <a:pPr marL="0" lvl="0" indent="0" algn="l" rtl="0">
              <a:lnSpc>
                <a:spcPct val="100000"/>
              </a:lnSpc>
              <a:spcBef>
                <a:spcPts val="0"/>
              </a:spcBef>
              <a:spcAft>
                <a:spcPts val="0"/>
              </a:spcAft>
              <a:buSzPts val="1400"/>
              <a:buNone/>
            </a:pPr>
            <a:endParaRPr/>
          </a:p>
        </p:txBody>
      </p:sp>
      <p:sp>
        <p:nvSpPr>
          <p:cNvPr id="695" name="Google Shape;695;g336ab5d5ffc_0_0:notes"/>
          <p:cNvSpPr txBox="1">
            <a:spLocks noGrp="1"/>
          </p:cNvSpPr>
          <p:nvPr>
            <p:ph type="sldNum" idx="12"/>
          </p:nvPr>
        </p:nvSpPr>
        <p:spPr>
          <a:xfrm>
            <a:off x="3970938" y="8829967"/>
            <a:ext cx="3037800" cy="4647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extLst>
      <p:ext uri="{BB962C8B-B14F-4D97-AF65-F5344CB8AC3E}">
        <p14:creationId xmlns:p14="http://schemas.microsoft.com/office/powerpoint/2010/main" val="14237268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g3e2c5eadae2_0_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9" name="Google Shape;709;g3e2c5eadae2_0_8:notes"/>
          <p:cNvSpPr txBox="1">
            <a:spLocks noGrp="1"/>
          </p:cNvSpPr>
          <p:nvPr>
            <p:ph type="body" idx="1"/>
          </p:nvPr>
        </p:nvSpPr>
        <p:spPr>
          <a:xfrm>
            <a:off x="701040" y="4415790"/>
            <a:ext cx="5608200" cy="41835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r>
              <a:rPr lang="en-US"/>
              <a:t>Designs created by the AmericanEagle team include both the desktop view, but also now a mobile version. This is critical as 20% of EXPLORE users are accessing via a mobile device. These designs have been shared with Systems Development and Analysis Committee, Digital Resources and Collections Committee, and the Board. The designs were included in a grant to the National Endowment for the Humanities, submitted in May 2026. CCC has applied under the Collections Stewardship Grant program for 320,000 dollars to go towards the build of the new EXPLORE site, the build of the new Islandora preservation layer to replace MeatadataHopper, and towards the migration of assets out of MetadataHopper and in to Islandora. </a:t>
            </a:r>
            <a:endParaRPr/>
          </a:p>
        </p:txBody>
      </p:sp>
      <p:sp>
        <p:nvSpPr>
          <p:cNvPr id="710" name="Google Shape;710;g3e2c5eadae2_0_8:notes"/>
          <p:cNvSpPr txBox="1">
            <a:spLocks noGrp="1"/>
          </p:cNvSpPr>
          <p:nvPr>
            <p:ph type="sldNum" idx="12"/>
          </p:nvPr>
        </p:nvSpPr>
        <p:spPr>
          <a:xfrm>
            <a:off x="3970938" y="8829967"/>
            <a:ext cx="3037800" cy="4647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extLst>
      <p:ext uri="{BB962C8B-B14F-4D97-AF65-F5344CB8AC3E}">
        <p14:creationId xmlns:p14="http://schemas.microsoft.com/office/powerpoint/2010/main" val="3455078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gcd8fe588f6_0_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 name="Google Shape;50;gcd8fe588f6_0_0:notes"/>
          <p:cNvSpPr txBox="1">
            <a:spLocks noGrp="1"/>
          </p:cNvSpPr>
          <p:nvPr>
            <p:ph type="body" idx="1"/>
          </p:nvPr>
        </p:nvSpPr>
        <p:spPr>
          <a:xfrm>
            <a:off x="701040" y="4415790"/>
            <a:ext cx="5608200" cy="41835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360"/>
              </a:spcBef>
              <a:spcAft>
                <a:spcPts val="0"/>
              </a:spcAft>
              <a:buSzPts val="1400"/>
              <a:buNone/>
            </a:pPr>
            <a:endParaRPr/>
          </a:p>
        </p:txBody>
      </p:sp>
      <p:sp>
        <p:nvSpPr>
          <p:cNvPr id="51" name="Google Shape;51;gcd8fe588f6_0_0:notes"/>
          <p:cNvSpPr txBox="1">
            <a:spLocks noGrp="1"/>
          </p:cNvSpPr>
          <p:nvPr>
            <p:ph type="sldNum" idx="12"/>
          </p:nvPr>
        </p:nvSpPr>
        <p:spPr>
          <a:xfrm>
            <a:off x="3970938" y="8829967"/>
            <a:ext cx="3037800" cy="4647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4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44: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rmAutofit/>
          </a:bodyPr>
          <a:lstStyle/>
          <a:p>
            <a:pPr marL="0" lvl="0" indent="0" algn="l" rtl="0">
              <a:lnSpc>
                <a:spcPct val="100000"/>
              </a:lnSpc>
              <a:spcBef>
                <a:spcPts val="0"/>
              </a:spcBef>
              <a:spcAft>
                <a:spcPts val="0"/>
              </a:spcAft>
              <a:buSzPts val="1400"/>
              <a:buNone/>
            </a:pPr>
            <a:r>
              <a:rPr lang="en-US"/>
              <a:t>Cooperation among librarians at member institutions to answer questions - literally a virtual reference desk across the city allowing further discoveries of unique collections.</a:t>
            </a:r>
            <a:endParaRPr/>
          </a:p>
        </p:txBody>
      </p:sp>
      <p:sp>
        <p:nvSpPr>
          <p:cNvPr id="267" name="Google Shape;267;p44: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2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p21: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rmAutofit/>
          </a:bodyPr>
          <a:lstStyle/>
          <a:p>
            <a:pPr marL="0" marR="0" lvl="0" indent="0" algn="l" rtl="0">
              <a:lnSpc>
                <a:spcPct val="100000"/>
              </a:lnSpc>
              <a:spcBef>
                <a:spcPts val="360"/>
              </a:spcBef>
              <a:spcAft>
                <a:spcPts val="0"/>
              </a:spcAft>
              <a:buClr>
                <a:schemeClr val="dk1"/>
              </a:buClr>
              <a:buSzPts val="1200"/>
              <a:buFont typeface="Calibri"/>
              <a:buNone/>
            </a:pPr>
            <a:r>
              <a:rPr lang="en-US"/>
              <a:t>We have a question form on the website. Questions are answered by a handful of Librarians &amp; archivists from our member institutions.</a:t>
            </a:r>
            <a:endParaRPr/>
          </a:p>
          <a:p>
            <a:pPr marL="457200" marR="0" lvl="0" indent="-228600" algn="l" rtl="0">
              <a:lnSpc>
                <a:spcPct val="100000"/>
              </a:lnSpc>
              <a:spcBef>
                <a:spcPts val="360"/>
              </a:spcBef>
              <a:spcAft>
                <a:spcPts val="0"/>
              </a:spcAft>
              <a:buClr>
                <a:srgbClr val="000000"/>
              </a:buClr>
              <a:buSzPts val="1400"/>
              <a:buFont typeface="Arial"/>
              <a:buNone/>
            </a:pPr>
            <a:endParaRPr/>
          </a:p>
        </p:txBody>
      </p:sp>
      <p:sp>
        <p:nvSpPr>
          <p:cNvPr id="275" name="Google Shape;275;p21: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l" rtl="0">
              <a:lnSpc>
                <a:spcPct val="100000"/>
              </a:lnSpc>
              <a:spcBef>
                <a:spcPts val="0"/>
              </a:spcBef>
              <a:spcAft>
                <a:spcPts val="0"/>
              </a:spcAft>
              <a:buSzPts val="1400"/>
              <a:buNone/>
            </a:pPr>
            <a:fld id="{00000000-1234-1234-1234-123412341234}" type="slidenum">
              <a:rPr lang="en-US">
                <a:solidFill>
                  <a:srgbClr val="000000"/>
                </a:solidFill>
              </a:rPr>
              <a:t>31</a:t>
            </a:fld>
            <a:endParaRPr>
              <a:solidFill>
                <a:srgbClr val="000000"/>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6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p64: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rmAutofit/>
          </a:bodyPr>
          <a:lstStyle/>
          <a:p>
            <a:pPr marL="457200" marR="0" lvl="0" indent="-228600" algn="l" rtl="0">
              <a:lnSpc>
                <a:spcPct val="100000"/>
              </a:lnSpc>
              <a:spcBef>
                <a:spcPts val="360"/>
              </a:spcBef>
              <a:spcAft>
                <a:spcPts val="0"/>
              </a:spcAft>
              <a:buClr>
                <a:srgbClr val="000000"/>
              </a:buClr>
              <a:buSzPts val="1400"/>
              <a:buFont typeface="Arial"/>
              <a:buNone/>
            </a:pPr>
            <a:r>
              <a:rPr lang="en-US"/>
              <a:t>Types of questions we receive…</a:t>
            </a:r>
            <a:endParaRPr/>
          </a:p>
        </p:txBody>
      </p:sp>
      <p:sp>
        <p:nvSpPr>
          <p:cNvPr id="296" name="Google Shape;296;p64: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l"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6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 name="Google Shape;306;p65: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rmAutofit/>
          </a:bodyPr>
          <a:lstStyle/>
          <a:p>
            <a:pPr marL="457200" marR="0" lvl="0" indent="-228600" algn="l" rtl="0">
              <a:lnSpc>
                <a:spcPct val="100000"/>
              </a:lnSpc>
              <a:spcBef>
                <a:spcPts val="360"/>
              </a:spcBef>
              <a:spcAft>
                <a:spcPts val="0"/>
              </a:spcAft>
              <a:buClr>
                <a:srgbClr val="000000"/>
              </a:buClr>
              <a:buSzPts val="1400"/>
              <a:buFont typeface="Arial"/>
              <a:buNone/>
            </a:pPr>
            <a:r>
              <a:rPr lang="en-US"/>
              <a:t>This one is typical of family-related inquiries that come through the site…</a:t>
            </a:r>
            <a:endParaRPr/>
          </a:p>
        </p:txBody>
      </p:sp>
      <p:sp>
        <p:nvSpPr>
          <p:cNvPr id="307" name="Google Shape;307;p65: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l"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5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3" name="Google Shape;413;p54: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rmAutofit/>
          </a:bodyPr>
          <a:lstStyle/>
          <a:p>
            <a:pPr marL="0" lvl="0" indent="0" algn="l" rtl="0">
              <a:lnSpc>
                <a:spcPct val="100000"/>
              </a:lnSpc>
              <a:spcBef>
                <a:spcPts val="0"/>
              </a:spcBef>
              <a:spcAft>
                <a:spcPts val="0"/>
              </a:spcAft>
              <a:buSzPts val="1400"/>
              <a:buNone/>
            </a:pPr>
            <a:endParaRPr/>
          </a:p>
        </p:txBody>
      </p:sp>
      <p:sp>
        <p:nvSpPr>
          <p:cNvPr id="414" name="Google Shape;414;p54: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55: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rmAutofit/>
          </a:bodyPr>
          <a:lstStyle/>
          <a:p>
            <a:pPr marL="0" lvl="0" indent="0" algn="l" rtl="0">
              <a:lnSpc>
                <a:spcPct val="100000"/>
              </a:lnSpc>
              <a:spcBef>
                <a:spcPts val="360"/>
              </a:spcBef>
              <a:spcAft>
                <a:spcPts val="0"/>
              </a:spcAft>
              <a:buSzPts val="1400"/>
              <a:buNone/>
            </a:pPr>
            <a:endParaRPr/>
          </a:p>
        </p:txBody>
      </p:sp>
      <p:sp>
        <p:nvSpPr>
          <p:cNvPr id="424" name="Google Shape;424;p5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 name="Google Shape;58;p4: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rmAutofit/>
          </a:bodyPr>
          <a:lstStyle/>
          <a:p>
            <a:pPr marL="0" lvl="0" indent="0" algn="l" rtl="0">
              <a:lnSpc>
                <a:spcPct val="100000"/>
              </a:lnSpc>
              <a:spcBef>
                <a:spcPts val="0"/>
              </a:spcBef>
              <a:spcAft>
                <a:spcPts val="0"/>
              </a:spcAft>
              <a:buSzPts val="1400"/>
              <a:buNone/>
            </a:pPr>
            <a:endParaRPr dirty="0"/>
          </a:p>
        </p:txBody>
      </p:sp>
      <p:sp>
        <p:nvSpPr>
          <p:cNvPr id="59" name="Google Shape;59;p4: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1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 name="Google Shape;70;p11:notes"/>
          <p:cNvSpPr txBox="1">
            <a:spLocks noGrp="1"/>
          </p:cNvSpPr>
          <p:nvPr>
            <p:ph type="body" idx="1"/>
          </p:nvPr>
        </p:nvSpPr>
        <p:spPr>
          <a:xfrm>
            <a:off x="701040" y="4415790"/>
            <a:ext cx="5608200" cy="4183500"/>
          </a:xfrm>
          <a:prstGeom prst="rect">
            <a:avLst/>
          </a:prstGeom>
          <a:noFill/>
          <a:ln>
            <a:noFill/>
          </a:ln>
        </p:spPr>
        <p:txBody>
          <a:bodyPr spcFirstLastPara="1" wrap="square" lIns="93150" tIns="46575" rIns="93150" bIns="46575" anchor="t" anchorCtr="0">
            <a:normAutofit/>
          </a:bodyPr>
          <a:lstStyle/>
          <a:p>
            <a:pPr marL="0" lvl="0" indent="0" algn="l" rtl="0">
              <a:lnSpc>
                <a:spcPct val="100000"/>
              </a:lnSpc>
              <a:spcBef>
                <a:spcPts val="0"/>
              </a:spcBef>
              <a:spcAft>
                <a:spcPts val="0"/>
              </a:spcAft>
              <a:buSzPts val="1400"/>
              <a:buNone/>
            </a:pPr>
            <a:endParaRPr dirty="0"/>
          </a:p>
        </p:txBody>
      </p:sp>
      <p:sp>
        <p:nvSpPr>
          <p:cNvPr id="71" name="Google Shape;71;p11:notes"/>
          <p:cNvSpPr txBox="1">
            <a:spLocks noGrp="1"/>
          </p:cNvSpPr>
          <p:nvPr>
            <p:ph type="sldNum" idx="12"/>
          </p:nvPr>
        </p:nvSpPr>
        <p:spPr>
          <a:xfrm>
            <a:off x="3970938" y="8829967"/>
            <a:ext cx="3037800" cy="4647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1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 name="Google Shape;81;p12: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rmAutofit/>
          </a:bodyPr>
          <a:lstStyle/>
          <a:p>
            <a:pPr marL="0" lvl="0" indent="0" algn="l" rtl="0">
              <a:lnSpc>
                <a:spcPct val="100000"/>
              </a:lnSpc>
              <a:spcBef>
                <a:spcPts val="0"/>
              </a:spcBef>
              <a:spcAft>
                <a:spcPts val="0"/>
              </a:spcAft>
              <a:buClr>
                <a:schemeClr val="dk1"/>
              </a:buClr>
              <a:buSzPts val="1200"/>
              <a:buFont typeface="Arial"/>
              <a:buNone/>
            </a:pPr>
            <a:endParaRPr dirty="0"/>
          </a:p>
        </p:txBody>
      </p:sp>
      <p:sp>
        <p:nvSpPr>
          <p:cNvPr id="82" name="Google Shape;82;p12: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1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13: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rmAutofit/>
          </a:bodyPr>
          <a:lstStyle/>
          <a:p>
            <a:pPr marL="0" lvl="0" indent="0" algn="l" rtl="0">
              <a:lnSpc>
                <a:spcPct val="100000"/>
              </a:lnSpc>
              <a:spcBef>
                <a:spcPts val="0"/>
              </a:spcBef>
              <a:spcAft>
                <a:spcPts val="0"/>
              </a:spcAft>
              <a:buSzPts val="1400"/>
              <a:buNone/>
            </a:pPr>
            <a:endParaRPr dirty="0"/>
          </a:p>
        </p:txBody>
      </p:sp>
      <p:sp>
        <p:nvSpPr>
          <p:cNvPr id="99" name="Google Shape;99;p13: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p8: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rmAutofit/>
          </a:bodyPr>
          <a:lstStyle/>
          <a:p>
            <a:pPr marL="0" lvl="0" indent="0" algn="l" rtl="0">
              <a:lnSpc>
                <a:spcPct val="100000"/>
              </a:lnSpc>
              <a:spcBef>
                <a:spcPts val="0"/>
              </a:spcBef>
              <a:spcAft>
                <a:spcPts val="0"/>
              </a:spcAft>
              <a:buSzPts val="1400"/>
              <a:buNone/>
            </a:pPr>
            <a:r>
              <a:rPr lang="en-US"/>
              <a:t>Governing Members listed include the original founding members - CCC governing members are institutions with significant collections relevant to the Chicago region and have voting rights.</a:t>
            </a:r>
            <a:endParaRPr/>
          </a:p>
        </p:txBody>
      </p:sp>
      <p:sp>
        <p:nvSpPr>
          <p:cNvPr id="108" name="Google Shape;108;p8: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9: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rmAutofit/>
          </a:bodyPr>
          <a:lstStyle/>
          <a:p>
            <a:pPr marL="0" lvl="0" indent="0" algn="l" rtl="0">
              <a:lnSpc>
                <a:spcPct val="100000"/>
              </a:lnSpc>
              <a:spcBef>
                <a:spcPts val="0"/>
              </a:spcBef>
              <a:spcAft>
                <a:spcPts val="0"/>
              </a:spcAft>
              <a:buSzPts val="1400"/>
              <a:buNone/>
            </a:pPr>
            <a:r>
              <a:rPr lang="en-US"/>
              <a:t>With over 60 member organizations whose are relevant to Chicago’s history and culture and range from art museums to planetariums. </a:t>
            </a:r>
            <a:endParaRPr/>
          </a:p>
        </p:txBody>
      </p:sp>
      <p:sp>
        <p:nvSpPr>
          <p:cNvPr id="126" name="Google Shape;126;p9: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12429e18764_0_16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 name="Google Shape;174;g12429e18764_0_166:notes"/>
          <p:cNvSpPr txBox="1">
            <a:spLocks noGrp="1"/>
          </p:cNvSpPr>
          <p:nvPr>
            <p:ph type="body" idx="1"/>
          </p:nvPr>
        </p:nvSpPr>
        <p:spPr>
          <a:xfrm>
            <a:off x="701040" y="4415790"/>
            <a:ext cx="5608200" cy="41835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360"/>
              </a:spcBef>
              <a:spcAft>
                <a:spcPts val="0"/>
              </a:spcAft>
              <a:buSzPts val="1400"/>
              <a:buNone/>
            </a:pPr>
            <a:endParaRPr/>
          </a:p>
        </p:txBody>
      </p:sp>
      <p:sp>
        <p:nvSpPr>
          <p:cNvPr id="175" name="Google Shape;175;g12429e18764_0_166:notes"/>
          <p:cNvSpPr txBox="1">
            <a:spLocks noGrp="1"/>
          </p:cNvSpPr>
          <p:nvPr>
            <p:ph type="sldNum" idx="12"/>
          </p:nvPr>
        </p:nvSpPr>
        <p:spPr>
          <a:xfrm>
            <a:off x="3970938" y="8829967"/>
            <a:ext cx="3037800" cy="4647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
        <p:cNvGrpSpPr/>
        <p:nvPr/>
      </p:nvGrpSpPr>
      <p:grpSpPr>
        <a:xfrm>
          <a:off x="0" y="0"/>
          <a:ext cx="0" cy="0"/>
          <a:chOff x="0" y="0"/>
          <a:chExt cx="0" cy="0"/>
        </a:xfrm>
      </p:grpSpPr>
      <p:sp>
        <p:nvSpPr>
          <p:cNvPr id="17" name="Google Shape;17;p58"/>
          <p:cNvSpPr txBox="1">
            <a:spLocks noGrp="1"/>
          </p:cNvSpPr>
          <p:nvPr>
            <p:ph type="title"/>
          </p:nvPr>
        </p:nvSpPr>
        <p:spPr>
          <a:xfrm>
            <a:off x="822325" y="287338"/>
            <a:ext cx="7543800" cy="144938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18" name="Google Shape;18;p58"/>
          <p:cNvSpPr txBox="1">
            <a:spLocks noGrp="1"/>
          </p:cNvSpPr>
          <p:nvPr>
            <p:ph type="body" idx="1"/>
          </p:nvPr>
        </p:nvSpPr>
        <p:spPr>
          <a:xfrm>
            <a:off x="822325" y="1846263"/>
            <a:ext cx="7543800" cy="4022725"/>
          </a:xfrm>
          <a:prstGeom prst="rect">
            <a:avLst/>
          </a:prstGeom>
          <a:noFill/>
          <a:ln>
            <a:noFill/>
          </a:ln>
        </p:spPr>
        <p:txBody>
          <a:bodyPr spcFirstLastPara="1" wrap="square" lIns="0" tIns="45700" rIns="0" bIns="45700" anchor="t" anchorCtr="0">
            <a:noAutofit/>
          </a:bodyPr>
          <a:lstStyle>
            <a:lvl1pPr marL="457200" lvl="0" indent="-342900" algn="l">
              <a:lnSpc>
                <a:spcPct val="90000"/>
              </a:lnSpc>
              <a:spcBef>
                <a:spcPts val="1200"/>
              </a:spcBef>
              <a:spcAft>
                <a:spcPts val="0"/>
              </a:spcAft>
              <a:buClr>
                <a:srgbClr val="404040"/>
              </a:buClr>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
        <p:cNvGrpSpPr/>
        <p:nvPr/>
      </p:nvGrpSpPr>
      <p:grpSpPr>
        <a:xfrm>
          <a:off x="0" y="0"/>
          <a:ext cx="0" cy="0"/>
          <a:chOff x="0" y="0"/>
          <a:chExt cx="0" cy="0"/>
        </a:xfrm>
      </p:grpSpPr>
      <p:sp>
        <p:nvSpPr>
          <p:cNvPr id="20" name="Google Shape;20;p59"/>
          <p:cNvSpPr txBox="1">
            <a:spLocks noGrp="1"/>
          </p:cNvSpPr>
          <p:nvPr>
            <p:ph type="title"/>
          </p:nvPr>
        </p:nvSpPr>
        <p:spPr>
          <a:xfrm>
            <a:off x="822325" y="287338"/>
            <a:ext cx="7543800" cy="144938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21" name="Google Shape;21;p59"/>
          <p:cNvSpPr txBox="1">
            <a:spLocks noGrp="1"/>
          </p:cNvSpPr>
          <p:nvPr>
            <p:ph type="dt" idx="10"/>
          </p:nvPr>
        </p:nvSpPr>
        <p:spPr>
          <a:xfrm>
            <a:off x="822325" y="6459538"/>
            <a:ext cx="1854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59"/>
          <p:cNvSpPr txBox="1">
            <a:spLocks noGrp="1"/>
          </p:cNvSpPr>
          <p:nvPr>
            <p:ph type="ftr" idx="11"/>
          </p:nvPr>
        </p:nvSpPr>
        <p:spPr>
          <a:xfrm>
            <a:off x="2765425" y="6459538"/>
            <a:ext cx="361632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59"/>
          <p:cNvSpPr txBox="1">
            <a:spLocks noGrp="1"/>
          </p:cNvSpPr>
          <p:nvPr>
            <p:ph type="sldNum" idx="12"/>
          </p:nvPr>
        </p:nvSpPr>
        <p:spPr>
          <a:xfrm>
            <a:off x="7424738" y="6459538"/>
            <a:ext cx="98425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4"/>
        <p:cNvGrpSpPr/>
        <p:nvPr/>
      </p:nvGrpSpPr>
      <p:grpSpPr>
        <a:xfrm>
          <a:off x="0" y="0"/>
          <a:ext cx="0" cy="0"/>
          <a:chOff x="0" y="0"/>
          <a:chExt cx="0" cy="0"/>
        </a:xfrm>
      </p:grpSpPr>
      <p:sp>
        <p:nvSpPr>
          <p:cNvPr id="25" name="Google Shape;25;p60"/>
          <p:cNvSpPr txBox="1">
            <a:spLocks noGrp="1"/>
          </p:cNvSpPr>
          <p:nvPr>
            <p:ph type="title"/>
          </p:nvPr>
        </p:nvSpPr>
        <p:spPr>
          <a:xfrm>
            <a:off x="822325" y="287338"/>
            <a:ext cx="7543800" cy="144938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26" name="Google Shape;26;p60"/>
          <p:cNvSpPr txBox="1">
            <a:spLocks noGrp="1"/>
          </p:cNvSpPr>
          <p:nvPr>
            <p:ph type="body" idx="1"/>
          </p:nvPr>
        </p:nvSpPr>
        <p:spPr>
          <a:xfrm>
            <a:off x="609600" y="1589567"/>
            <a:ext cx="3886200" cy="4572000"/>
          </a:xfrm>
          <a:prstGeom prst="rect">
            <a:avLst/>
          </a:prstGeom>
          <a:noFill/>
          <a:ln>
            <a:noFill/>
          </a:ln>
        </p:spPr>
        <p:txBody>
          <a:bodyPr spcFirstLastPara="1" wrap="square" lIns="0" tIns="45700" rIns="0" bIns="45700" anchor="t" anchorCtr="0">
            <a:noAutofit/>
          </a:bodyPr>
          <a:lstStyle>
            <a:lvl1pPr marL="457200" lvl="0" indent="-342900" algn="l">
              <a:lnSpc>
                <a:spcPct val="90000"/>
              </a:lnSpc>
              <a:spcBef>
                <a:spcPts val="1200"/>
              </a:spcBef>
              <a:spcAft>
                <a:spcPts val="0"/>
              </a:spcAft>
              <a:buClr>
                <a:srgbClr val="404040"/>
              </a:buClr>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27" name="Google Shape;27;p60"/>
          <p:cNvSpPr txBox="1">
            <a:spLocks noGrp="1"/>
          </p:cNvSpPr>
          <p:nvPr>
            <p:ph type="body" idx="2"/>
          </p:nvPr>
        </p:nvSpPr>
        <p:spPr>
          <a:xfrm>
            <a:off x="4844901" y="1589567"/>
            <a:ext cx="3886200" cy="4572000"/>
          </a:xfrm>
          <a:prstGeom prst="rect">
            <a:avLst/>
          </a:prstGeom>
          <a:noFill/>
          <a:ln>
            <a:noFill/>
          </a:ln>
        </p:spPr>
        <p:txBody>
          <a:bodyPr spcFirstLastPara="1" wrap="square" lIns="0" tIns="45700" rIns="0" bIns="45700" anchor="t" anchorCtr="0">
            <a:noAutofit/>
          </a:bodyPr>
          <a:lstStyle>
            <a:lvl1pPr marL="457200" lvl="0" indent="-342900" algn="l">
              <a:lnSpc>
                <a:spcPct val="90000"/>
              </a:lnSpc>
              <a:spcBef>
                <a:spcPts val="1200"/>
              </a:spcBef>
              <a:spcAft>
                <a:spcPts val="0"/>
              </a:spcAft>
              <a:buClr>
                <a:srgbClr val="404040"/>
              </a:buClr>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28" name="Google Shape;28;p60"/>
          <p:cNvSpPr txBox="1">
            <a:spLocks noGrp="1"/>
          </p:cNvSpPr>
          <p:nvPr>
            <p:ph type="dt" idx="10"/>
          </p:nvPr>
        </p:nvSpPr>
        <p:spPr>
          <a:xfrm>
            <a:off x="822325" y="6459538"/>
            <a:ext cx="1854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60"/>
          <p:cNvSpPr txBox="1">
            <a:spLocks noGrp="1"/>
          </p:cNvSpPr>
          <p:nvPr>
            <p:ph type="sldNum" idx="12"/>
          </p:nvPr>
        </p:nvSpPr>
        <p:spPr>
          <a:xfrm>
            <a:off x="7424738" y="6459538"/>
            <a:ext cx="98425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0" name="Google Shape;30;p60"/>
          <p:cNvSpPr txBox="1">
            <a:spLocks noGrp="1"/>
          </p:cNvSpPr>
          <p:nvPr>
            <p:ph type="ftr" idx="11"/>
          </p:nvPr>
        </p:nvSpPr>
        <p:spPr>
          <a:xfrm>
            <a:off x="2765425" y="6459538"/>
            <a:ext cx="361632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1"/>
        <p:cNvGrpSpPr/>
        <p:nvPr/>
      </p:nvGrpSpPr>
      <p:grpSpPr>
        <a:xfrm>
          <a:off x="0" y="0"/>
          <a:ext cx="0" cy="0"/>
          <a:chOff x="0" y="0"/>
          <a:chExt cx="0" cy="0"/>
        </a:xfrm>
      </p:grpSpPr>
      <p:cxnSp>
        <p:nvCxnSpPr>
          <p:cNvPr id="32" name="Google Shape;32;p61"/>
          <p:cNvCxnSpPr/>
          <p:nvPr/>
        </p:nvCxnSpPr>
        <p:spPr>
          <a:xfrm>
            <a:off x="906463" y="4343400"/>
            <a:ext cx="7405687" cy="0"/>
          </a:xfrm>
          <a:prstGeom prst="straightConnector1">
            <a:avLst/>
          </a:prstGeom>
          <a:noFill/>
          <a:ln w="9525" cap="flat" cmpd="sng">
            <a:solidFill>
              <a:srgbClr val="7F7F7F"/>
            </a:solidFill>
            <a:prstDash val="solid"/>
            <a:round/>
            <a:headEnd type="none" w="sm" len="sm"/>
            <a:tailEnd type="none" w="sm" len="sm"/>
          </a:ln>
        </p:spPr>
      </p:cxnSp>
      <p:sp>
        <p:nvSpPr>
          <p:cNvPr id="33" name="Google Shape;33;p61"/>
          <p:cNvSpPr txBox="1">
            <a:spLocks noGrp="1"/>
          </p:cNvSpPr>
          <p:nvPr>
            <p:ph type="ctrTitle"/>
          </p:nvPr>
        </p:nvSpPr>
        <p:spPr>
          <a:xfrm>
            <a:off x="822960" y="758952"/>
            <a:ext cx="7543800" cy="356616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SzPts val="1400"/>
              <a:buNone/>
              <a:defRPr sz="8000">
                <a:solidFill>
                  <a:srgbClr val="262626"/>
                </a:solidFill>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34" name="Google Shape;34;p61"/>
          <p:cNvSpPr txBox="1">
            <a:spLocks noGrp="1"/>
          </p:cNvSpPr>
          <p:nvPr>
            <p:ph type="subTitle" idx="1"/>
          </p:nvPr>
        </p:nvSpPr>
        <p:spPr>
          <a:xfrm>
            <a:off x="825038" y="4455620"/>
            <a:ext cx="7543800" cy="11430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200"/>
              </a:spcBef>
              <a:spcAft>
                <a:spcPts val="0"/>
              </a:spcAft>
              <a:buClr>
                <a:schemeClr val="dk2"/>
              </a:buClr>
              <a:buSzPts val="2400"/>
              <a:buNone/>
              <a:defRPr sz="2400" cap="none">
                <a:solidFill>
                  <a:schemeClr val="dk2"/>
                </a:solidFill>
                <a:latin typeface="Avenir"/>
                <a:ea typeface="Avenir"/>
                <a:cs typeface="Avenir"/>
                <a:sym typeface="Avenir"/>
              </a:defRPr>
            </a:lvl1pPr>
            <a:lvl2pPr lvl="1" algn="ctr">
              <a:lnSpc>
                <a:spcPct val="90000"/>
              </a:lnSpc>
              <a:spcBef>
                <a:spcPts val="200"/>
              </a:spcBef>
              <a:spcAft>
                <a:spcPts val="0"/>
              </a:spcAft>
              <a:buSzPts val="2400"/>
              <a:buNone/>
              <a:defRPr sz="2400"/>
            </a:lvl2pPr>
            <a:lvl3pPr lvl="2" algn="ctr">
              <a:lnSpc>
                <a:spcPct val="90000"/>
              </a:lnSpc>
              <a:spcBef>
                <a:spcPts val="400"/>
              </a:spcBef>
              <a:spcAft>
                <a:spcPts val="0"/>
              </a:spcAft>
              <a:buSzPts val="2400"/>
              <a:buNone/>
              <a:defRPr sz="2400"/>
            </a:lvl3pPr>
            <a:lvl4pPr lvl="3" algn="ctr">
              <a:lnSpc>
                <a:spcPct val="90000"/>
              </a:lnSpc>
              <a:spcBef>
                <a:spcPts val="400"/>
              </a:spcBef>
              <a:spcAft>
                <a:spcPts val="0"/>
              </a:spcAft>
              <a:buSzPts val="2000"/>
              <a:buNone/>
              <a:defRPr sz="2000"/>
            </a:lvl4pPr>
            <a:lvl5pPr lvl="4" algn="ctr">
              <a:lnSpc>
                <a:spcPct val="90000"/>
              </a:lnSpc>
              <a:spcBef>
                <a:spcPts val="400"/>
              </a:spcBef>
              <a:spcAft>
                <a:spcPts val="0"/>
              </a:spcAft>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a:endParaRPr/>
          </a:p>
        </p:txBody>
      </p:sp>
      <p:sp>
        <p:nvSpPr>
          <p:cNvPr id="35" name="Google Shape;35;p61"/>
          <p:cNvSpPr txBox="1">
            <a:spLocks noGrp="1"/>
          </p:cNvSpPr>
          <p:nvPr>
            <p:ph type="dt" idx="10"/>
          </p:nvPr>
        </p:nvSpPr>
        <p:spPr>
          <a:xfrm>
            <a:off x="822325" y="6459538"/>
            <a:ext cx="1854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61"/>
          <p:cNvSpPr txBox="1">
            <a:spLocks noGrp="1"/>
          </p:cNvSpPr>
          <p:nvPr>
            <p:ph type="ftr" idx="11"/>
          </p:nvPr>
        </p:nvSpPr>
        <p:spPr>
          <a:xfrm>
            <a:off x="2765425" y="6459538"/>
            <a:ext cx="361632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61"/>
          <p:cNvSpPr txBox="1">
            <a:spLocks noGrp="1"/>
          </p:cNvSpPr>
          <p:nvPr>
            <p:ph type="sldNum" idx="12"/>
          </p:nvPr>
        </p:nvSpPr>
        <p:spPr>
          <a:xfrm>
            <a:off x="7424738" y="6459538"/>
            <a:ext cx="98425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68B90">
            <a:alpha val="0"/>
          </a:srgbClr>
        </a:solidFill>
        <a:effectLst/>
      </p:bgPr>
    </p:bg>
    <p:spTree>
      <p:nvGrpSpPr>
        <p:cNvPr id="1" name="Shape 9"/>
        <p:cNvGrpSpPr/>
        <p:nvPr/>
      </p:nvGrpSpPr>
      <p:grpSpPr>
        <a:xfrm>
          <a:off x="0" y="0"/>
          <a:ext cx="0" cy="0"/>
          <a:chOff x="0" y="0"/>
          <a:chExt cx="0" cy="0"/>
        </a:xfrm>
      </p:grpSpPr>
      <p:sp>
        <p:nvSpPr>
          <p:cNvPr id="10" name="Google Shape;10;p56"/>
          <p:cNvSpPr txBox="1">
            <a:spLocks noGrp="1"/>
          </p:cNvSpPr>
          <p:nvPr>
            <p:ph type="title"/>
          </p:nvPr>
        </p:nvSpPr>
        <p:spPr>
          <a:xfrm>
            <a:off x="822325" y="287338"/>
            <a:ext cx="7543800" cy="1449387"/>
          </a:xfrm>
          <a:prstGeom prst="rect">
            <a:avLst/>
          </a:prstGeom>
          <a:noFill/>
          <a:ln>
            <a:noFill/>
          </a:ln>
        </p:spPr>
        <p:txBody>
          <a:bodyPr spcFirstLastPara="1" wrap="square" lIns="91425" tIns="45700" rIns="91425" bIns="45700" anchor="b" anchorCtr="0">
            <a:normAutofit/>
          </a:bodyPr>
          <a:lstStyle>
            <a:lvl1pPr marR="0" lvl="0" algn="l" rtl="0">
              <a:lnSpc>
                <a:spcPct val="85000"/>
              </a:lnSpc>
              <a:spcBef>
                <a:spcPts val="0"/>
              </a:spcBef>
              <a:spcAft>
                <a:spcPts val="0"/>
              </a:spcAft>
              <a:buClr>
                <a:srgbClr val="000000"/>
              </a:buClr>
              <a:buSzPts val="1400"/>
              <a:buFont typeface="Arial"/>
              <a:buNone/>
              <a:defRPr sz="4800" b="0" i="0" u="none" strike="noStrike" cap="none">
                <a:solidFill>
                  <a:srgbClr val="404040"/>
                </a:solidFill>
                <a:latin typeface="Avenir"/>
                <a:ea typeface="Avenir"/>
                <a:cs typeface="Avenir"/>
                <a:sym typeface="Avenir"/>
              </a:defRPr>
            </a:lvl1pPr>
            <a:lvl2pPr marR="0" lvl="1" algn="l" rtl="0">
              <a:lnSpc>
                <a:spcPct val="85000"/>
              </a:lnSpc>
              <a:spcBef>
                <a:spcPts val="0"/>
              </a:spcBef>
              <a:spcAft>
                <a:spcPts val="0"/>
              </a:spcAft>
              <a:buClr>
                <a:srgbClr val="000000"/>
              </a:buClr>
              <a:buSzPts val="1400"/>
              <a:buFont typeface="Arial"/>
              <a:buNone/>
              <a:defRPr sz="4800" b="0" i="0" u="none" strike="noStrike" cap="none">
                <a:solidFill>
                  <a:srgbClr val="404040"/>
                </a:solidFill>
                <a:latin typeface="Calibri"/>
                <a:ea typeface="Calibri"/>
                <a:cs typeface="Calibri"/>
                <a:sym typeface="Calibri"/>
              </a:defRPr>
            </a:lvl2pPr>
            <a:lvl3pPr marR="0" lvl="2" algn="l" rtl="0">
              <a:lnSpc>
                <a:spcPct val="85000"/>
              </a:lnSpc>
              <a:spcBef>
                <a:spcPts val="0"/>
              </a:spcBef>
              <a:spcAft>
                <a:spcPts val="0"/>
              </a:spcAft>
              <a:buClr>
                <a:srgbClr val="000000"/>
              </a:buClr>
              <a:buSzPts val="1400"/>
              <a:buFont typeface="Arial"/>
              <a:buNone/>
              <a:defRPr sz="4800" b="0" i="0" u="none" strike="noStrike" cap="none">
                <a:solidFill>
                  <a:srgbClr val="404040"/>
                </a:solidFill>
                <a:latin typeface="Calibri"/>
                <a:ea typeface="Calibri"/>
                <a:cs typeface="Calibri"/>
                <a:sym typeface="Calibri"/>
              </a:defRPr>
            </a:lvl3pPr>
            <a:lvl4pPr marR="0" lvl="3" algn="l" rtl="0">
              <a:lnSpc>
                <a:spcPct val="85000"/>
              </a:lnSpc>
              <a:spcBef>
                <a:spcPts val="0"/>
              </a:spcBef>
              <a:spcAft>
                <a:spcPts val="0"/>
              </a:spcAft>
              <a:buClr>
                <a:srgbClr val="000000"/>
              </a:buClr>
              <a:buSzPts val="1400"/>
              <a:buFont typeface="Arial"/>
              <a:buNone/>
              <a:defRPr sz="4800" b="0" i="0" u="none" strike="noStrike" cap="none">
                <a:solidFill>
                  <a:srgbClr val="404040"/>
                </a:solidFill>
                <a:latin typeface="Calibri"/>
                <a:ea typeface="Calibri"/>
                <a:cs typeface="Calibri"/>
                <a:sym typeface="Calibri"/>
              </a:defRPr>
            </a:lvl4pPr>
            <a:lvl5pPr marR="0" lvl="4" algn="l" rtl="0">
              <a:lnSpc>
                <a:spcPct val="85000"/>
              </a:lnSpc>
              <a:spcBef>
                <a:spcPts val="0"/>
              </a:spcBef>
              <a:spcAft>
                <a:spcPts val="0"/>
              </a:spcAft>
              <a:buClr>
                <a:srgbClr val="000000"/>
              </a:buClr>
              <a:buSzPts val="1400"/>
              <a:buFont typeface="Arial"/>
              <a:buNone/>
              <a:defRPr sz="4800" b="0" i="0" u="none" strike="noStrike" cap="none">
                <a:solidFill>
                  <a:srgbClr val="404040"/>
                </a:solidFill>
                <a:latin typeface="Calibri"/>
                <a:ea typeface="Calibri"/>
                <a:cs typeface="Calibri"/>
                <a:sym typeface="Calibri"/>
              </a:defRPr>
            </a:lvl5pPr>
            <a:lvl6pPr marR="0" lvl="5" algn="l" rtl="0">
              <a:lnSpc>
                <a:spcPct val="85000"/>
              </a:lnSpc>
              <a:spcBef>
                <a:spcPts val="0"/>
              </a:spcBef>
              <a:spcAft>
                <a:spcPts val="0"/>
              </a:spcAft>
              <a:buClr>
                <a:srgbClr val="000000"/>
              </a:buClr>
              <a:buSzPts val="1400"/>
              <a:buFont typeface="Arial"/>
              <a:buNone/>
              <a:defRPr sz="4800" b="0" i="0" u="none" strike="noStrike" cap="none">
                <a:solidFill>
                  <a:srgbClr val="404040"/>
                </a:solidFill>
                <a:latin typeface="Calibri"/>
                <a:ea typeface="Calibri"/>
                <a:cs typeface="Calibri"/>
                <a:sym typeface="Calibri"/>
              </a:defRPr>
            </a:lvl6pPr>
            <a:lvl7pPr marR="0" lvl="6" algn="l" rtl="0">
              <a:lnSpc>
                <a:spcPct val="85000"/>
              </a:lnSpc>
              <a:spcBef>
                <a:spcPts val="0"/>
              </a:spcBef>
              <a:spcAft>
                <a:spcPts val="0"/>
              </a:spcAft>
              <a:buClr>
                <a:srgbClr val="000000"/>
              </a:buClr>
              <a:buSzPts val="1400"/>
              <a:buFont typeface="Arial"/>
              <a:buNone/>
              <a:defRPr sz="4800" b="0" i="0" u="none" strike="noStrike" cap="none">
                <a:solidFill>
                  <a:srgbClr val="404040"/>
                </a:solidFill>
                <a:latin typeface="Calibri"/>
                <a:ea typeface="Calibri"/>
                <a:cs typeface="Calibri"/>
                <a:sym typeface="Calibri"/>
              </a:defRPr>
            </a:lvl7pPr>
            <a:lvl8pPr marR="0" lvl="7" algn="l" rtl="0">
              <a:lnSpc>
                <a:spcPct val="85000"/>
              </a:lnSpc>
              <a:spcBef>
                <a:spcPts val="0"/>
              </a:spcBef>
              <a:spcAft>
                <a:spcPts val="0"/>
              </a:spcAft>
              <a:buClr>
                <a:srgbClr val="000000"/>
              </a:buClr>
              <a:buSzPts val="1400"/>
              <a:buFont typeface="Arial"/>
              <a:buNone/>
              <a:defRPr sz="4800" b="0" i="0" u="none" strike="noStrike" cap="none">
                <a:solidFill>
                  <a:srgbClr val="404040"/>
                </a:solidFill>
                <a:latin typeface="Calibri"/>
                <a:ea typeface="Calibri"/>
                <a:cs typeface="Calibri"/>
                <a:sym typeface="Calibri"/>
              </a:defRPr>
            </a:lvl8pPr>
            <a:lvl9pPr marR="0" lvl="8" algn="l" rtl="0">
              <a:lnSpc>
                <a:spcPct val="85000"/>
              </a:lnSpc>
              <a:spcBef>
                <a:spcPts val="0"/>
              </a:spcBef>
              <a:spcAft>
                <a:spcPts val="0"/>
              </a:spcAft>
              <a:buClr>
                <a:srgbClr val="000000"/>
              </a:buClr>
              <a:buSzPts val="1400"/>
              <a:buFont typeface="Arial"/>
              <a:buNone/>
              <a:defRPr sz="4800" b="0" i="0" u="none" strike="noStrike" cap="none">
                <a:solidFill>
                  <a:srgbClr val="404040"/>
                </a:solidFill>
                <a:latin typeface="Calibri"/>
                <a:ea typeface="Calibri"/>
                <a:cs typeface="Calibri"/>
                <a:sym typeface="Calibri"/>
              </a:defRPr>
            </a:lvl9pPr>
          </a:lstStyle>
          <a:p>
            <a:endParaRPr/>
          </a:p>
        </p:txBody>
      </p:sp>
      <p:sp>
        <p:nvSpPr>
          <p:cNvPr id="11" name="Google Shape;11;p56"/>
          <p:cNvSpPr txBox="1">
            <a:spLocks noGrp="1"/>
          </p:cNvSpPr>
          <p:nvPr>
            <p:ph type="body" idx="1"/>
          </p:nvPr>
        </p:nvSpPr>
        <p:spPr>
          <a:xfrm>
            <a:off x="822325" y="1846263"/>
            <a:ext cx="7543800" cy="4022725"/>
          </a:xfrm>
          <a:prstGeom prst="rect">
            <a:avLst/>
          </a:prstGeom>
          <a:noFill/>
          <a:ln>
            <a:noFill/>
          </a:ln>
        </p:spPr>
        <p:txBody>
          <a:bodyPr spcFirstLastPara="1" wrap="square" lIns="0" tIns="45700" rIns="0" bIns="45700" anchor="t" anchorCtr="0">
            <a:noAutofit/>
          </a:bodyPr>
          <a:lstStyle>
            <a:lvl1pPr marL="457200" marR="0" lvl="0" indent="-355600" algn="l" rtl="0">
              <a:lnSpc>
                <a:spcPct val="90000"/>
              </a:lnSpc>
              <a:spcBef>
                <a:spcPts val="1200"/>
              </a:spcBef>
              <a:spcAft>
                <a:spcPts val="0"/>
              </a:spcAft>
              <a:buClr>
                <a:srgbClr val="404040"/>
              </a:buClr>
              <a:buSzPts val="2000"/>
              <a:buFont typeface="Calibri"/>
              <a:buChar char=" "/>
              <a:defRPr sz="2000" b="0" i="0" u="none" strike="noStrike" cap="none">
                <a:solidFill>
                  <a:srgbClr val="404040"/>
                </a:solidFill>
                <a:latin typeface="Avenir"/>
                <a:ea typeface="Avenir"/>
                <a:cs typeface="Avenir"/>
                <a:sym typeface="Avenir"/>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404040"/>
                </a:solidFill>
                <a:latin typeface="Avenir"/>
                <a:ea typeface="Avenir"/>
                <a:cs typeface="Avenir"/>
                <a:sym typeface="Avenir"/>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404040"/>
                </a:solidFill>
                <a:latin typeface="Avenir"/>
                <a:ea typeface="Avenir"/>
                <a:cs typeface="Avenir"/>
                <a:sym typeface="Avenir"/>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404040"/>
                </a:solidFill>
                <a:latin typeface="Avenir"/>
                <a:ea typeface="Avenir"/>
                <a:cs typeface="Avenir"/>
                <a:sym typeface="Avenir"/>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404040"/>
                </a:solidFill>
                <a:latin typeface="Avenir"/>
                <a:ea typeface="Avenir"/>
                <a:cs typeface="Avenir"/>
                <a:sym typeface="Avenir"/>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12" name="Google Shape;12;p56"/>
          <p:cNvSpPr txBox="1">
            <a:spLocks noGrp="1"/>
          </p:cNvSpPr>
          <p:nvPr>
            <p:ph type="dt" idx="10"/>
          </p:nvPr>
        </p:nvSpPr>
        <p:spPr>
          <a:xfrm>
            <a:off x="822325" y="6459538"/>
            <a:ext cx="1854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56"/>
          <p:cNvSpPr txBox="1">
            <a:spLocks noGrp="1"/>
          </p:cNvSpPr>
          <p:nvPr>
            <p:ph type="ftr" idx="11"/>
          </p:nvPr>
        </p:nvSpPr>
        <p:spPr>
          <a:xfrm>
            <a:off x="2765425" y="6459538"/>
            <a:ext cx="3616325"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 name="Google Shape;14;p56"/>
          <p:cNvSpPr txBox="1">
            <a:spLocks noGrp="1"/>
          </p:cNvSpPr>
          <p:nvPr>
            <p:ph type="sldNum" idx="12"/>
          </p:nvPr>
        </p:nvSpPr>
        <p:spPr>
          <a:xfrm>
            <a:off x="7424738" y="6459538"/>
            <a:ext cx="98425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hicagocollections.org"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jpg"/><Relationship Id="rId7" Type="http://schemas.openxmlformats.org/officeDocument/2006/relationships/image" Target="../media/image65.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4.jpg"/><Relationship Id="rId5" Type="http://schemas.openxmlformats.org/officeDocument/2006/relationships/image" Target="../media/image63.jpg"/><Relationship Id="rId10" Type="http://schemas.openxmlformats.org/officeDocument/2006/relationships/image" Target="../media/image68.png"/><Relationship Id="rId4" Type="http://schemas.openxmlformats.org/officeDocument/2006/relationships/image" Target="../media/image62.jpg"/><Relationship Id="rId9" Type="http://schemas.openxmlformats.org/officeDocument/2006/relationships/image" Target="../media/image67.jpg"/></Relationships>
</file>

<file path=ppt/slides/_rels/slide11.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18" Type="http://schemas.openxmlformats.org/officeDocument/2006/relationships/image" Target="../media/image84.png"/><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78.png"/><Relationship Id="rId17" Type="http://schemas.openxmlformats.org/officeDocument/2006/relationships/image" Target="../media/image83.png"/><Relationship Id="rId2" Type="http://schemas.openxmlformats.org/officeDocument/2006/relationships/notesSlide" Target="../notesSlides/notesSlide11.xml"/><Relationship Id="rId16"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5" Type="http://schemas.openxmlformats.org/officeDocument/2006/relationships/image" Target="../media/image8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 Id="rId14" Type="http://schemas.openxmlformats.org/officeDocument/2006/relationships/image" Target="../media/image8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metadatahopper.bitbucket.io/" TargetMode="External"/><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87.png"/></Relationships>
</file>

<file path=ppt/slides/_rels/slide1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www.chicagocollections.org"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01.png"/></Relationships>
</file>

<file path=ppt/slides/_rels/slide29.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3.xml.rels><?xml version="1.0" encoding="UTF-8" standalone="yes"?>
<Relationships xmlns="http://schemas.openxmlformats.org/package/2006/relationships"><Relationship Id="rId3" Type="http://schemas.openxmlformats.org/officeDocument/2006/relationships/hyperlink" Target="http://www.chicagocollections.or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hyperlink" Target="http://ask.chicagocollections.org/"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1.png"/><Relationship Id="rId4" Type="http://schemas.openxmlformats.org/officeDocument/2006/relationships/hyperlink" Target="http://www.chicagocollections.org"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08.jpg"/><Relationship Id="rId5" Type="http://schemas.openxmlformats.org/officeDocument/2006/relationships/image" Target="../media/image107.jpg"/><Relationship Id="rId10" Type="http://schemas.openxmlformats.org/officeDocument/2006/relationships/image" Target="../media/image112.png"/><Relationship Id="rId4" Type="http://schemas.openxmlformats.org/officeDocument/2006/relationships/image" Target="../media/image106.jpg"/><Relationship Id="rId9" Type="http://schemas.openxmlformats.org/officeDocument/2006/relationships/image" Target="../media/image111.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hyperlink" Target="http://chicagocollections.org/about/consortium-mission-vision/" TargetMode="External"/><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hyperlink" Target="http://chicagocollections.org/about/consortium-mission-vision/"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jpg"/><Relationship Id="rId12"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9.jpg"/><Relationship Id="rId11" Type="http://schemas.openxmlformats.org/officeDocument/2006/relationships/image" Target="../media/image24.gif"/><Relationship Id="rId5" Type="http://schemas.openxmlformats.org/officeDocument/2006/relationships/image" Target="../media/image18.jpg"/><Relationship Id="rId10" Type="http://schemas.openxmlformats.org/officeDocument/2006/relationships/image" Target="../media/image23.gif"/><Relationship Id="rId4" Type="http://schemas.openxmlformats.org/officeDocument/2006/relationships/image" Target="../media/image17.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32.jpg"/><Relationship Id="rId13" Type="http://schemas.openxmlformats.org/officeDocument/2006/relationships/image" Target="../media/image37.png"/><Relationship Id="rId18" Type="http://schemas.openxmlformats.org/officeDocument/2006/relationships/image" Target="../media/image42.png"/><Relationship Id="rId26" Type="http://schemas.openxmlformats.org/officeDocument/2006/relationships/image" Target="../media/image50.png"/><Relationship Id="rId3" Type="http://schemas.openxmlformats.org/officeDocument/2006/relationships/image" Target="../media/image27.jpg"/><Relationship Id="rId21" Type="http://schemas.openxmlformats.org/officeDocument/2006/relationships/image" Target="../media/image45.png"/><Relationship Id="rId7" Type="http://schemas.openxmlformats.org/officeDocument/2006/relationships/image" Target="../media/image31.jpg"/><Relationship Id="rId12" Type="http://schemas.openxmlformats.org/officeDocument/2006/relationships/image" Target="../media/image36.png"/><Relationship Id="rId17" Type="http://schemas.openxmlformats.org/officeDocument/2006/relationships/image" Target="../media/image41.png"/><Relationship Id="rId25" Type="http://schemas.openxmlformats.org/officeDocument/2006/relationships/image" Target="../media/image49.png"/><Relationship Id="rId2" Type="http://schemas.openxmlformats.org/officeDocument/2006/relationships/notesSlide" Target="../notesSlides/notesSlide8.xml"/><Relationship Id="rId16" Type="http://schemas.openxmlformats.org/officeDocument/2006/relationships/image" Target="../media/image40.png"/><Relationship Id="rId20" Type="http://schemas.openxmlformats.org/officeDocument/2006/relationships/image" Target="../media/image44.png"/><Relationship Id="rId29" Type="http://schemas.openxmlformats.org/officeDocument/2006/relationships/image" Target="../media/image53.jpg"/><Relationship Id="rId1" Type="http://schemas.openxmlformats.org/officeDocument/2006/relationships/slideLayout" Target="../slideLayouts/slideLayout3.xml"/><Relationship Id="rId6" Type="http://schemas.openxmlformats.org/officeDocument/2006/relationships/image" Target="../media/image30.png"/><Relationship Id="rId11" Type="http://schemas.openxmlformats.org/officeDocument/2006/relationships/image" Target="../media/image35.png"/><Relationship Id="rId24" Type="http://schemas.openxmlformats.org/officeDocument/2006/relationships/image" Target="../media/image48.jpg"/><Relationship Id="rId32" Type="http://schemas.openxmlformats.org/officeDocument/2006/relationships/image" Target="../media/image56.png"/><Relationship Id="rId5" Type="http://schemas.openxmlformats.org/officeDocument/2006/relationships/image" Target="../media/image29.png"/><Relationship Id="rId15" Type="http://schemas.openxmlformats.org/officeDocument/2006/relationships/image" Target="../media/image39.png"/><Relationship Id="rId23" Type="http://schemas.openxmlformats.org/officeDocument/2006/relationships/image" Target="../media/image47.png"/><Relationship Id="rId28" Type="http://schemas.openxmlformats.org/officeDocument/2006/relationships/image" Target="../media/image52.png"/><Relationship Id="rId10" Type="http://schemas.openxmlformats.org/officeDocument/2006/relationships/image" Target="../media/image34.jpg"/><Relationship Id="rId19" Type="http://schemas.openxmlformats.org/officeDocument/2006/relationships/image" Target="../media/image43.png"/><Relationship Id="rId31" Type="http://schemas.openxmlformats.org/officeDocument/2006/relationships/image" Target="../media/image55.jpg"/><Relationship Id="rId4" Type="http://schemas.openxmlformats.org/officeDocument/2006/relationships/image" Target="../media/image28.png"/><Relationship Id="rId9" Type="http://schemas.openxmlformats.org/officeDocument/2006/relationships/image" Target="../media/image33.jpg"/><Relationship Id="rId14" Type="http://schemas.openxmlformats.org/officeDocument/2006/relationships/image" Target="../media/image38.png"/><Relationship Id="rId22" Type="http://schemas.openxmlformats.org/officeDocument/2006/relationships/image" Target="../media/image46.png"/><Relationship Id="rId27" Type="http://schemas.openxmlformats.org/officeDocument/2006/relationships/image" Target="../media/image51.png"/><Relationship Id="rId30" Type="http://schemas.openxmlformats.org/officeDocument/2006/relationships/image" Target="../media/image54.png"/></Relationships>
</file>

<file path=ppt/slides/_rels/slide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2"/>
        <p:cNvGrpSpPr/>
        <p:nvPr/>
      </p:nvGrpSpPr>
      <p:grpSpPr>
        <a:xfrm>
          <a:off x="0" y="0"/>
          <a:ext cx="0" cy="0"/>
          <a:chOff x="0" y="0"/>
          <a:chExt cx="0" cy="0"/>
        </a:xfrm>
      </p:grpSpPr>
      <p:sp>
        <p:nvSpPr>
          <p:cNvPr id="43" name="Google Shape;43;p1"/>
          <p:cNvSpPr txBox="1">
            <a:spLocks noGrp="1"/>
          </p:cNvSpPr>
          <p:nvPr>
            <p:ph type="subTitle" idx="4294967295"/>
          </p:nvPr>
        </p:nvSpPr>
        <p:spPr>
          <a:xfrm>
            <a:off x="1369350" y="5806808"/>
            <a:ext cx="6405300" cy="954067"/>
          </a:xfrm>
          <a:prstGeom prst="rect">
            <a:avLst/>
          </a:prstGeom>
          <a:noFill/>
          <a:ln>
            <a:noFill/>
          </a:ln>
        </p:spPr>
        <p:txBody>
          <a:bodyPr spcFirstLastPara="1" wrap="square" lIns="0" tIns="45700" rIns="0" bIns="45700" anchor="b" anchorCtr="0">
            <a:spAutoFit/>
          </a:bodyPr>
          <a:lstStyle/>
          <a:p>
            <a:pPr marL="0" marR="0" lvl="0" indent="0" algn="ctr" rtl="0">
              <a:lnSpc>
                <a:spcPct val="90000"/>
              </a:lnSpc>
              <a:spcBef>
                <a:spcPts val="1200"/>
              </a:spcBef>
              <a:spcAft>
                <a:spcPts val="0"/>
              </a:spcAft>
              <a:buClr>
                <a:schemeClr val="accent5"/>
              </a:buClr>
              <a:buSzPts val="2200"/>
              <a:buFont typeface="Calibri"/>
              <a:buNone/>
            </a:pPr>
            <a:r>
              <a:rPr lang="en-US" dirty="0">
                <a:latin typeface="Arial"/>
                <a:cs typeface="Arial"/>
              </a:rPr>
              <a:t>Ellen Keith, Executive Director</a:t>
            </a:r>
          </a:p>
          <a:p>
            <a:pPr marL="0" marR="0" lvl="0" indent="0" algn="ctr" rtl="0">
              <a:lnSpc>
                <a:spcPct val="90000"/>
              </a:lnSpc>
              <a:spcBef>
                <a:spcPts val="1200"/>
              </a:spcBef>
              <a:spcAft>
                <a:spcPts val="0"/>
              </a:spcAft>
              <a:buClr>
                <a:schemeClr val="accent5"/>
              </a:buClr>
              <a:buSzPts val="2200"/>
              <a:buFont typeface="Calibri"/>
              <a:buNone/>
            </a:pPr>
            <a:r>
              <a:rPr lang="en-US" dirty="0">
                <a:latin typeface="Arial"/>
                <a:cs typeface="Arial"/>
              </a:rPr>
              <a:t>ekeith@chicagocollections.org</a:t>
            </a:r>
          </a:p>
        </p:txBody>
      </p:sp>
      <p:sp>
        <p:nvSpPr>
          <p:cNvPr id="44" name="Google Shape;44;p1">
            <a:extLst>
              <a:ext uri="{C183D7F6-B498-43B3-948B-1728B52AA6E4}">
                <adec:decorative xmlns:adec="http://schemas.microsoft.com/office/drawing/2017/decorative" val="1"/>
              </a:ext>
            </a:extLst>
          </p:cNvPr>
          <p:cNvSpPr txBox="1">
            <a:spLocks noGrp="1"/>
          </p:cNvSpPr>
          <p:nvPr>
            <p:ph type="ctrTitle" idx="4294967295"/>
          </p:nvPr>
        </p:nvSpPr>
        <p:spPr>
          <a:xfrm>
            <a:off x="609600" y="737100"/>
            <a:ext cx="7924800" cy="1674000"/>
          </a:xfrm>
          <a:prstGeom prst="rect">
            <a:avLst/>
          </a:prstGeom>
          <a:noFill/>
          <a:ln>
            <a:noFill/>
          </a:ln>
        </p:spPr>
        <p:txBody>
          <a:bodyPr spcFirstLastPara="1" wrap="square" lIns="91425" tIns="45700" rIns="91425" bIns="45700" anchor="t" anchorCtr="0">
            <a:noAutofit/>
          </a:bodyPr>
          <a:lstStyle/>
          <a:p>
            <a:pPr marL="0" marR="0" lvl="0" indent="0" algn="ctr" rtl="0">
              <a:lnSpc>
                <a:spcPct val="85000"/>
              </a:lnSpc>
              <a:spcBef>
                <a:spcPts val="0"/>
              </a:spcBef>
              <a:spcAft>
                <a:spcPts val="0"/>
              </a:spcAft>
              <a:buClr>
                <a:srgbClr val="000000"/>
              </a:buClr>
              <a:buSzPts val="1400"/>
              <a:buFont typeface="Arial"/>
              <a:buNone/>
            </a:pPr>
            <a:br>
              <a:rPr lang="en-US" sz="3600" b="1" i="0" u="none" strike="noStrike" cap="none">
                <a:solidFill>
                  <a:srgbClr val="7F7F7F"/>
                </a:solidFill>
                <a:latin typeface="Avenir"/>
                <a:ea typeface="Avenir"/>
                <a:cs typeface="Avenir"/>
                <a:sym typeface="Avenir"/>
              </a:rPr>
            </a:br>
            <a:br>
              <a:rPr lang="en-US" sz="3600" b="1" i="0" u="none" strike="noStrike" cap="none">
                <a:solidFill>
                  <a:srgbClr val="7F7F7F"/>
                </a:solidFill>
                <a:latin typeface="Avenir"/>
                <a:ea typeface="Avenir"/>
                <a:cs typeface="Avenir"/>
                <a:sym typeface="Avenir"/>
              </a:rPr>
            </a:br>
            <a:br>
              <a:rPr lang="en-US" sz="3600" b="1" i="0" u="none" strike="noStrike" cap="none">
                <a:solidFill>
                  <a:srgbClr val="7F7F7F"/>
                </a:solidFill>
                <a:latin typeface="Avenir"/>
                <a:ea typeface="Avenir"/>
                <a:cs typeface="Avenir"/>
                <a:sym typeface="Avenir"/>
              </a:rPr>
            </a:br>
            <a:r>
              <a:rPr lang="en-US" sz="3600" b="1" i="0" u="none" strike="noStrike" cap="none">
                <a:solidFill>
                  <a:srgbClr val="7F7F7F"/>
                </a:solidFill>
                <a:latin typeface="Avenir"/>
                <a:ea typeface="Avenir"/>
                <a:cs typeface="Avenir"/>
                <a:sym typeface="Avenir"/>
              </a:rPr>
              <a:t>    </a:t>
            </a:r>
            <a:br>
              <a:rPr lang="en-US" sz="3600" b="1" i="0" u="none" strike="noStrike" cap="none">
                <a:solidFill>
                  <a:srgbClr val="7F7F7F"/>
                </a:solidFill>
                <a:latin typeface="Avenir"/>
                <a:ea typeface="Avenir"/>
                <a:cs typeface="Avenir"/>
                <a:sym typeface="Avenir"/>
              </a:rPr>
            </a:br>
            <a:endParaRPr sz="3600" b="1" i="0" u="none" strike="noStrike" cap="none">
              <a:solidFill>
                <a:srgbClr val="7F7F7F"/>
              </a:solidFill>
              <a:latin typeface="Avenir"/>
              <a:ea typeface="Avenir"/>
              <a:cs typeface="Avenir"/>
              <a:sym typeface="Avenir"/>
            </a:endParaRPr>
          </a:p>
        </p:txBody>
      </p:sp>
      <p:pic>
        <p:nvPicPr>
          <p:cNvPr id="45" name="Google Shape;45;p1" descr="Chicago Collections Consortium logo">
            <a:hlinkClick r:id="rId3"/>
            <a:extLst>
              <a:ext uri="{C183D7F6-B498-43B3-948B-1728B52AA6E4}">
                <adec:decorative xmlns:adec="http://schemas.microsoft.com/office/drawing/2017/decorative" val="0"/>
              </a:ext>
            </a:extLst>
          </p:cNvPr>
          <p:cNvPicPr preferRelativeResize="0"/>
          <p:nvPr/>
        </p:nvPicPr>
        <p:blipFill rotWithShape="1">
          <a:blip r:embed="rId4">
            <a:alphaModFix/>
          </a:blip>
          <a:srcRect/>
          <a:stretch/>
        </p:blipFill>
        <p:spPr>
          <a:xfrm>
            <a:off x="2550195" y="262125"/>
            <a:ext cx="4619621" cy="1466546"/>
          </a:xfrm>
          <a:prstGeom prst="rect">
            <a:avLst/>
          </a:prstGeom>
          <a:noFill/>
          <a:ln>
            <a:noFill/>
          </a:ln>
        </p:spPr>
      </p:pic>
      <p:sp>
        <p:nvSpPr>
          <p:cNvPr id="46" name="Google Shape;46;p1"/>
          <p:cNvSpPr txBox="1"/>
          <p:nvPr/>
        </p:nvSpPr>
        <p:spPr>
          <a:xfrm>
            <a:off x="609600" y="1897425"/>
            <a:ext cx="7924800" cy="3108503"/>
          </a:xfrm>
          <a:prstGeom prst="rect">
            <a:avLst/>
          </a:prstGeom>
          <a:noFill/>
          <a:ln>
            <a:noFill/>
          </a:ln>
        </p:spPr>
        <p:txBody>
          <a:bodyPr spcFirstLastPara="1" wrap="square" lIns="91425" tIns="45700" rIns="91425" bIns="45700" anchor="t" anchorCtr="0">
            <a:spAutoFit/>
          </a:bodyPr>
          <a:lstStyle/>
          <a:p>
            <a:pPr algn="ctr">
              <a:buSzPts val="1400"/>
            </a:pPr>
            <a:endParaRPr lang="en-US" sz="2800" b="1" dirty="0">
              <a:solidFill>
                <a:srgbClr val="7F7F7F"/>
              </a:solidFill>
              <a:highlight>
                <a:srgbClr val="FFFFFF"/>
              </a:highlight>
            </a:endParaRPr>
          </a:p>
          <a:p>
            <a:pPr marL="0" marR="0" lvl="0" indent="0" algn="ctr">
              <a:lnSpc>
                <a:spcPct val="100000"/>
              </a:lnSpc>
              <a:spcBef>
                <a:spcPts val="0"/>
              </a:spcBef>
              <a:spcAft>
                <a:spcPts val="0"/>
              </a:spcAft>
              <a:buSzPts val="1400"/>
              <a:buFont typeface="Arial"/>
              <a:buNone/>
            </a:pPr>
            <a:r>
              <a:rPr lang="en-US" sz="2800" b="1" i="0" u="none" strike="noStrike" cap="none" dirty="0">
                <a:solidFill>
                  <a:srgbClr val="7F7F7F"/>
                </a:solidFill>
                <a:highlight>
                  <a:srgbClr val="FFFFFF"/>
                </a:highlight>
                <a:latin typeface="Arial"/>
                <a:ea typeface="Arial"/>
                <a:cs typeface="Arial"/>
                <a:sym typeface="Arial"/>
              </a:rPr>
              <a:t>Creating the Chicago Collections Consortium</a:t>
            </a:r>
            <a:endParaRPr sz="4500" b="1" i="0" u="none" strike="noStrike" cap="none" dirty="0">
              <a:solidFill>
                <a:srgbClr val="7F7F7F"/>
              </a:solidFill>
              <a:latin typeface="Arial"/>
              <a:ea typeface="Arial"/>
              <a:cs typeface="Arial"/>
            </a:endParaRPr>
          </a:p>
          <a:p>
            <a:pPr marL="0" marR="0" lvl="0" indent="0" algn="ctr" rtl="0">
              <a:lnSpc>
                <a:spcPct val="100000"/>
              </a:lnSpc>
              <a:spcBef>
                <a:spcPts val="0"/>
              </a:spcBef>
              <a:spcAft>
                <a:spcPts val="0"/>
              </a:spcAft>
              <a:buClr>
                <a:srgbClr val="000000"/>
              </a:buClr>
              <a:buSzPts val="1400"/>
              <a:buFont typeface="Arial"/>
              <a:buNone/>
            </a:pPr>
            <a:br>
              <a:rPr lang="en-US" sz="2800" b="1" i="0" u="none" strike="noStrike" cap="none" dirty="0">
                <a:solidFill>
                  <a:srgbClr val="222222"/>
                </a:solidFill>
                <a:latin typeface="Arial"/>
                <a:ea typeface="Arial"/>
                <a:cs typeface="Arial"/>
                <a:sym typeface="Arial"/>
              </a:rPr>
            </a:br>
            <a:br>
              <a:rPr lang="en-US" sz="2800" b="1" i="0" u="none" strike="noStrike" cap="none" dirty="0">
                <a:solidFill>
                  <a:srgbClr val="222222"/>
                </a:solidFill>
                <a:latin typeface="Arial"/>
                <a:ea typeface="Arial"/>
                <a:cs typeface="Arial"/>
                <a:sym typeface="Arial"/>
              </a:rPr>
            </a:br>
            <a:endParaRPr sz="2800" b="1" i="0" u="none" strike="noStrike" cap="none" dirty="0">
              <a:solidFill>
                <a:srgbClr val="222222"/>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br>
              <a:rPr lang="en-US" sz="2800" b="1" i="0" u="none" strike="noStrike" cap="none" dirty="0">
                <a:solidFill>
                  <a:srgbClr val="222222"/>
                </a:solidFill>
                <a:latin typeface="Arial"/>
                <a:ea typeface="Arial"/>
                <a:cs typeface="Arial"/>
                <a:sym typeface="Arial"/>
              </a:rPr>
            </a:br>
            <a:endParaRPr lang="en-US" sz="2800" b="1" i="0" u="none" strike="noStrike" cap="none" dirty="0">
              <a:solidFill>
                <a:schemeClr val="tx1">
                  <a:lumMod val="50000"/>
                  <a:lumOff val="50000"/>
                </a:schemeClr>
              </a:solidFill>
              <a:latin typeface="Arial"/>
              <a:ea typeface="Arial"/>
              <a:cs typeface="Arial"/>
            </a:endParaRPr>
          </a:p>
        </p:txBody>
      </p:sp>
      <p:pic>
        <p:nvPicPr>
          <p:cNvPr id="47" name="Google Shape;47;p1" descr="Explore Chicago Collections logo">
            <a:extLst>
              <a:ext uri="{C183D7F6-B498-43B3-948B-1728B52AA6E4}">
                <adec:decorative xmlns:adec="http://schemas.microsoft.com/office/drawing/2017/decorative" val="0"/>
              </a:ext>
            </a:extLst>
          </p:cNvPr>
          <p:cNvPicPr preferRelativeResize="0"/>
          <p:nvPr/>
        </p:nvPicPr>
        <p:blipFill rotWithShape="1">
          <a:blip r:embed="rId5">
            <a:alphaModFix/>
          </a:blip>
          <a:srcRect/>
          <a:stretch/>
        </p:blipFill>
        <p:spPr>
          <a:xfrm>
            <a:off x="2454320" y="3231198"/>
            <a:ext cx="3895725" cy="11334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p10" descr="The Gladys Krieble Delmas Foundation"/>
          <p:cNvPicPr preferRelativeResize="0">
            <a:picLocks noGrp="1"/>
          </p:cNvPicPr>
          <p:nvPr>
            <p:ph type="body" idx="1"/>
          </p:nvPr>
        </p:nvPicPr>
        <p:blipFill rotWithShape="1">
          <a:blip r:embed="rId3">
            <a:alphaModFix/>
          </a:blip>
          <a:srcRect/>
          <a:stretch/>
        </p:blipFill>
        <p:spPr>
          <a:xfrm>
            <a:off x="1574469" y="3400559"/>
            <a:ext cx="3397250" cy="439333"/>
          </a:xfrm>
          <a:prstGeom prst="rect">
            <a:avLst/>
          </a:prstGeom>
          <a:noFill/>
          <a:ln>
            <a:noFill/>
          </a:ln>
        </p:spPr>
      </p:pic>
      <p:pic>
        <p:nvPicPr>
          <p:cNvPr id="188" name="Google Shape;188;p10" descr="Andrew W. Mellon Foundation"/>
          <p:cNvPicPr preferRelativeResize="0"/>
          <p:nvPr/>
        </p:nvPicPr>
        <p:blipFill rotWithShape="1">
          <a:blip r:embed="rId4">
            <a:alphaModFix/>
          </a:blip>
          <a:srcRect/>
          <a:stretch/>
        </p:blipFill>
        <p:spPr>
          <a:xfrm>
            <a:off x="344260" y="1769669"/>
            <a:ext cx="2247900" cy="1037492"/>
          </a:xfrm>
          <a:prstGeom prst="rect">
            <a:avLst/>
          </a:prstGeom>
          <a:noFill/>
          <a:ln>
            <a:noFill/>
          </a:ln>
        </p:spPr>
      </p:pic>
      <p:pic>
        <p:nvPicPr>
          <p:cNvPr id="189" name="Google Shape;189;p10" descr="Gaylord &amp; Dorothy Donnelley Foundation"/>
          <p:cNvPicPr preferRelativeResize="0"/>
          <p:nvPr/>
        </p:nvPicPr>
        <p:blipFill rotWithShape="1">
          <a:blip r:embed="rId5">
            <a:alphaModFix/>
          </a:blip>
          <a:srcRect/>
          <a:stretch/>
        </p:blipFill>
        <p:spPr>
          <a:xfrm>
            <a:off x="5682520" y="2259373"/>
            <a:ext cx="3089729" cy="954022"/>
          </a:xfrm>
          <a:prstGeom prst="rect">
            <a:avLst/>
          </a:prstGeom>
          <a:noFill/>
          <a:ln>
            <a:noFill/>
          </a:ln>
        </p:spPr>
      </p:pic>
      <p:pic>
        <p:nvPicPr>
          <p:cNvPr id="190" name="Google Shape;190;p10" descr="MacArthur Foundation"/>
          <p:cNvPicPr preferRelativeResize="0"/>
          <p:nvPr/>
        </p:nvPicPr>
        <p:blipFill rotWithShape="1">
          <a:blip r:embed="rId6">
            <a:alphaModFix/>
          </a:blip>
          <a:srcRect/>
          <a:stretch/>
        </p:blipFill>
        <p:spPr>
          <a:xfrm>
            <a:off x="5801691" y="3213395"/>
            <a:ext cx="1767840" cy="847344"/>
          </a:xfrm>
          <a:prstGeom prst="rect">
            <a:avLst/>
          </a:prstGeom>
          <a:noFill/>
          <a:ln>
            <a:noFill/>
          </a:ln>
        </p:spPr>
      </p:pic>
      <p:pic>
        <p:nvPicPr>
          <p:cNvPr id="191" name="Google Shape;191;p10" descr="The Richard H. Driehaus Foundation"/>
          <p:cNvPicPr preferRelativeResize="0"/>
          <p:nvPr/>
        </p:nvPicPr>
        <p:blipFill rotWithShape="1">
          <a:blip r:embed="rId7">
            <a:alphaModFix/>
          </a:blip>
          <a:srcRect/>
          <a:stretch/>
        </p:blipFill>
        <p:spPr>
          <a:xfrm>
            <a:off x="344260" y="3896964"/>
            <a:ext cx="3254375" cy="1183409"/>
          </a:xfrm>
          <a:prstGeom prst="rect">
            <a:avLst/>
          </a:prstGeom>
          <a:noFill/>
          <a:ln>
            <a:noFill/>
          </a:ln>
        </p:spPr>
      </p:pic>
      <p:sp>
        <p:nvSpPr>
          <p:cNvPr id="192" name="Google Shape;192;p10"/>
          <p:cNvSpPr txBox="1"/>
          <p:nvPr/>
        </p:nvSpPr>
        <p:spPr>
          <a:xfrm>
            <a:off x="0" y="5763941"/>
            <a:ext cx="9144000"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dirty="0">
                <a:solidFill>
                  <a:srgbClr val="626164"/>
                </a:solidFill>
                <a:latin typeface="Avenir"/>
                <a:ea typeface="Avenir"/>
                <a:cs typeface="Avenir"/>
                <a:sym typeface="Avenir"/>
              </a:rPr>
              <a:t>We are also supported by many individual donors.</a:t>
            </a:r>
            <a:endParaRPr sz="1400" b="0" i="0" u="none" strike="noStrike" cap="none" dirty="0">
              <a:solidFill>
                <a:srgbClr val="000000"/>
              </a:solidFill>
              <a:latin typeface="Arial"/>
              <a:ea typeface="Arial"/>
              <a:cs typeface="Arial"/>
              <a:sym typeface="Arial"/>
            </a:endParaRPr>
          </a:p>
        </p:txBody>
      </p:sp>
      <p:sp>
        <p:nvSpPr>
          <p:cNvPr id="193" name="Google Shape;193;p10"/>
          <p:cNvSpPr txBox="1"/>
          <p:nvPr/>
        </p:nvSpPr>
        <p:spPr>
          <a:xfrm>
            <a:off x="0" y="277775"/>
            <a:ext cx="9144000" cy="898500"/>
          </a:xfrm>
          <a:prstGeom prst="rect">
            <a:avLst/>
          </a:prstGeom>
          <a:noFill/>
          <a:ln>
            <a:noFill/>
          </a:ln>
        </p:spPr>
        <p:txBody>
          <a:bodyPr spcFirstLastPara="1" wrap="square" lIns="91425" tIns="45700" rIns="91425" bIns="45700" anchor="b" anchorCtr="0">
            <a:normAutofit/>
          </a:bodyPr>
          <a:lstStyle/>
          <a:p>
            <a:pPr marL="0" marR="0" lvl="0" indent="0" algn="ctr" rtl="0">
              <a:lnSpc>
                <a:spcPct val="85000"/>
              </a:lnSpc>
              <a:spcBef>
                <a:spcPts val="0"/>
              </a:spcBef>
              <a:spcAft>
                <a:spcPts val="0"/>
              </a:spcAft>
              <a:buClr>
                <a:srgbClr val="000000"/>
              </a:buClr>
              <a:buSzPts val="4800"/>
              <a:buFont typeface="Arial"/>
              <a:buNone/>
            </a:pPr>
            <a:r>
              <a:rPr lang="en-US" sz="4800" b="1" i="0" u="none" strike="noStrike" cap="none" dirty="0">
                <a:solidFill>
                  <a:schemeClr val="tx1"/>
                </a:solidFill>
                <a:ea typeface="Avenir"/>
                <a:cs typeface="Avenir"/>
                <a:sym typeface="Avenir"/>
              </a:rPr>
              <a:t>Generous Supporters</a:t>
            </a:r>
            <a:endParaRPr sz="1400" b="0" i="0" u="none" strike="noStrike" cap="none" dirty="0">
              <a:solidFill>
                <a:schemeClr val="tx1"/>
              </a:solidFill>
              <a:ea typeface="Arial"/>
              <a:cs typeface="Arial"/>
              <a:sym typeface="Arial"/>
            </a:endParaRPr>
          </a:p>
        </p:txBody>
      </p:sp>
      <p:pic>
        <p:nvPicPr>
          <p:cNvPr id="195" name="Google Shape;195;p10" descr="Illinois Humanities"/>
          <p:cNvPicPr preferRelativeResize="0"/>
          <p:nvPr/>
        </p:nvPicPr>
        <p:blipFill rotWithShape="1">
          <a:blip r:embed="rId8">
            <a:alphaModFix/>
          </a:blip>
          <a:srcRect/>
          <a:stretch/>
        </p:blipFill>
        <p:spPr>
          <a:xfrm>
            <a:off x="4001976" y="4491690"/>
            <a:ext cx="2130645" cy="861834"/>
          </a:xfrm>
          <a:prstGeom prst="rect">
            <a:avLst/>
          </a:prstGeom>
          <a:noFill/>
          <a:ln>
            <a:noFill/>
          </a:ln>
        </p:spPr>
      </p:pic>
      <p:pic>
        <p:nvPicPr>
          <p:cNvPr id="196" name="Google Shape;196;p10" descr="Chicago Department of Cultural Affairs and Special Events"/>
          <p:cNvPicPr preferRelativeResize="0"/>
          <p:nvPr/>
        </p:nvPicPr>
        <p:blipFill rotWithShape="1">
          <a:blip r:embed="rId9">
            <a:alphaModFix/>
          </a:blip>
          <a:srcRect/>
          <a:stretch/>
        </p:blipFill>
        <p:spPr>
          <a:xfrm>
            <a:off x="3059043" y="2091795"/>
            <a:ext cx="2427357" cy="970943"/>
          </a:xfrm>
          <a:prstGeom prst="rect">
            <a:avLst/>
          </a:prstGeom>
          <a:noFill/>
          <a:ln>
            <a:noFill/>
          </a:ln>
        </p:spPr>
      </p:pic>
      <p:pic>
        <p:nvPicPr>
          <p:cNvPr id="3" name="Picture 2" descr="Illinois Arts Council">
            <a:extLst>
              <a:ext uri="{FF2B5EF4-FFF2-40B4-BE49-F238E27FC236}">
                <a16:creationId xmlns:a16="http://schemas.microsoft.com/office/drawing/2014/main" id="{A5AD3A72-2F00-9422-1EC0-BB22613FF372}"/>
              </a:ext>
            </a:extLst>
          </p:cNvPr>
          <p:cNvPicPr>
            <a:picLocks noChangeAspect="1"/>
          </p:cNvPicPr>
          <p:nvPr/>
        </p:nvPicPr>
        <p:blipFill>
          <a:blip r:embed="rId10"/>
          <a:stretch>
            <a:fillRect/>
          </a:stretch>
        </p:blipFill>
        <p:spPr>
          <a:xfrm>
            <a:off x="6289484" y="4010312"/>
            <a:ext cx="2162477" cy="1343212"/>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2"/>
          <p:cNvSpPr txBox="1">
            <a:spLocks noGrp="1"/>
          </p:cNvSpPr>
          <p:nvPr>
            <p:ph type="title"/>
          </p:nvPr>
        </p:nvSpPr>
        <p:spPr>
          <a:xfrm>
            <a:off x="838200" y="533400"/>
            <a:ext cx="7543800" cy="822325"/>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SzPts val="1400"/>
              <a:buNone/>
            </a:pPr>
            <a:r>
              <a:rPr lang="en-US" dirty="0">
                <a:solidFill>
                  <a:schemeClr val="tx1"/>
                </a:solidFill>
                <a:latin typeface="Arial"/>
              </a:rPr>
              <a:t>Before EXPLORE….</a:t>
            </a:r>
          </a:p>
        </p:txBody>
      </p:sp>
      <p:pic>
        <p:nvPicPr>
          <p:cNvPr id="203" name="Google Shape;203;p2">
            <a:extLst>
              <a:ext uri="{C183D7F6-B498-43B3-948B-1728B52AA6E4}">
                <adec:decorative xmlns:adec="http://schemas.microsoft.com/office/drawing/2017/decorative" val="1"/>
              </a:ext>
            </a:extLst>
          </p:cNvPr>
          <p:cNvPicPr preferRelativeResize="0">
            <a:picLocks noGrp="1"/>
          </p:cNvPicPr>
          <p:nvPr>
            <p:ph type="body" idx="1"/>
          </p:nvPr>
        </p:nvPicPr>
        <p:blipFill rotWithShape="1">
          <a:blip r:embed="rId3">
            <a:alphaModFix/>
          </a:blip>
          <a:srcRect/>
          <a:stretch/>
        </p:blipFill>
        <p:spPr>
          <a:xfrm>
            <a:off x="2741804" y="1846263"/>
            <a:ext cx="3704842" cy="4022725"/>
          </a:xfrm>
          <a:prstGeom prst="rect">
            <a:avLst/>
          </a:prstGeom>
          <a:noFill/>
          <a:ln>
            <a:noFill/>
          </a:ln>
        </p:spPr>
      </p:pic>
      <p:pic>
        <p:nvPicPr>
          <p:cNvPr id="204" name="Google Shape;204;p2">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rot="780000">
            <a:off x="1383001" y="2011680"/>
            <a:ext cx="4267386" cy="4480560"/>
          </a:xfrm>
          <a:prstGeom prst="rect">
            <a:avLst/>
          </a:prstGeom>
          <a:noFill/>
          <a:ln>
            <a:noFill/>
          </a:ln>
        </p:spPr>
      </p:pic>
      <p:pic>
        <p:nvPicPr>
          <p:cNvPr id="205" name="Google Shape;205;p2">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rot="-1320000">
            <a:off x="4846320" y="1828800"/>
            <a:ext cx="3442075" cy="4572000"/>
          </a:xfrm>
          <a:prstGeom prst="rect">
            <a:avLst/>
          </a:prstGeom>
          <a:noFill/>
          <a:ln>
            <a:noFill/>
          </a:ln>
        </p:spPr>
      </p:pic>
      <p:pic>
        <p:nvPicPr>
          <p:cNvPr id="206" name="Google Shape;206;p2">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rot="-420000">
            <a:off x="182880" y="2011680"/>
            <a:ext cx="5476925" cy="4572000"/>
          </a:xfrm>
          <a:prstGeom prst="rect">
            <a:avLst/>
          </a:prstGeom>
          <a:noFill/>
          <a:ln>
            <a:noFill/>
          </a:ln>
        </p:spPr>
      </p:pic>
      <p:pic>
        <p:nvPicPr>
          <p:cNvPr id="207" name="Google Shape;207;p2">
            <a:extLst>
              <a:ext uri="{C183D7F6-B498-43B3-948B-1728B52AA6E4}">
                <adec:decorative xmlns:adec="http://schemas.microsoft.com/office/drawing/2017/decorative" val="1"/>
              </a:ext>
            </a:extLst>
          </p:cNvPr>
          <p:cNvPicPr preferRelativeResize="0"/>
          <p:nvPr/>
        </p:nvPicPr>
        <p:blipFill rotWithShape="1">
          <a:blip r:embed="rId7">
            <a:alphaModFix/>
          </a:blip>
          <a:srcRect/>
          <a:stretch/>
        </p:blipFill>
        <p:spPr>
          <a:xfrm rot="1680000">
            <a:off x="4257170" y="2400885"/>
            <a:ext cx="4218258" cy="4206240"/>
          </a:xfrm>
          <a:prstGeom prst="rect">
            <a:avLst/>
          </a:prstGeom>
          <a:noFill/>
          <a:ln>
            <a:noFill/>
          </a:ln>
        </p:spPr>
      </p:pic>
      <p:pic>
        <p:nvPicPr>
          <p:cNvPr id="208" name="Google Shape;208;p2">
            <a:extLst>
              <a:ext uri="{C183D7F6-B498-43B3-948B-1728B52AA6E4}">
                <adec:decorative xmlns:adec="http://schemas.microsoft.com/office/drawing/2017/decorative" val="1"/>
              </a:ext>
            </a:extLst>
          </p:cNvPr>
          <p:cNvPicPr preferRelativeResize="0"/>
          <p:nvPr/>
        </p:nvPicPr>
        <p:blipFill rotWithShape="1">
          <a:blip r:embed="rId8">
            <a:alphaModFix/>
          </a:blip>
          <a:srcRect/>
          <a:stretch/>
        </p:blipFill>
        <p:spPr>
          <a:xfrm>
            <a:off x="4285269" y="2057400"/>
            <a:ext cx="4734158" cy="4114800"/>
          </a:xfrm>
          <a:prstGeom prst="rect">
            <a:avLst/>
          </a:prstGeom>
          <a:noFill/>
          <a:ln>
            <a:noFill/>
          </a:ln>
        </p:spPr>
      </p:pic>
      <p:pic>
        <p:nvPicPr>
          <p:cNvPr id="209" name="Google Shape;209;p2" descr="Images of various members individual sites"/>
          <p:cNvPicPr preferRelativeResize="0"/>
          <p:nvPr/>
        </p:nvPicPr>
        <p:blipFill rotWithShape="1">
          <a:blip r:embed="rId9">
            <a:alphaModFix/>
          </a:blip>
          <a:srcRect/>
          <a:stretch/>
        </p:blipFill>
        <p:spPr>
          <a:xfrm rot="840000">
            <a:off x="2621524" y="1800243"/>
            <a:ext cx="4901636" cy="4114800"/>
          </a:xfrm>
          <a:prstGeom prst="rect">
            <a:avLst/>
          </a:prstGeom>
          <a:noFill/>
          <a:ln>
            <a:noFill/>
          </a:ln>
        </p:spPr>
      </p:pic>
      <p:pic>
        <p:nvPicPr>
          <p:cNvPr id="210" name="Google Shape;210;p2">
            <a:extLst>
              <a:ext uri="{C183D7F6-B498-43B3-948B-1728B52AA6E4}">
                <adec:decorative xmlns:adec="http://schemas.microsoft.com/office/drawing/2017/decorative" val="1"/>
              </a:ext>
            </a:extLst>
          </p:cNvPr>
          <p:cNvPicPr preferRelativeResize="0"/>
          <p:nvPr/>
        </p:nvPicPr>
        <p:blipFill rotWithShape="1">
          <a:blip r:embed="rId10">
            <a:alphaModFix/>
          </a:blip>
          <a:srcRect/>
          <a:stretch/>
        </p:blipFill>
        <p:spPr>
          <a:xfrm>
            <a:off x="381000" y="2687097"/>
            <a:ext cx="4572000" cy="4094438"/>
          </a:xfrm>
          <a:prstGeom prst="rect">
            <a:avLst/>
          </a:prstGeom>
          <a:noFill/>
          <a:ln>
            <a:noFill/>
          </a:ln>
        </p:spPr>
      </p:pic>
      <p:pic>
        <p:nvPicPr>
          <p:cNvPr id="211" name="Google Shape;211;p2">
            <a:extLst>
              <a:ext uri="{C183D7F6-B498-43B3-948B-1728B52AA6E4}">
                <adec:decorative xmlns:adec="http://schemas.microsoft.com/office/drawing/2017/decorative" val="1"/>
              </a:ext>
            </a:extLst>
          </p:cNvPr>
          <p:cNvPicPr preferRelativeResize="0"/>
          <p:nvPr/>
        </p:nvPicPr>
        <p:blipFill rotWithShape="1">
          <a:blip r:embed="rId11">
            <a:alphaModFix/>
          </a:blip>
          <a:srcRect/>
          <a:stretch/>
        </p:blipFill>
        <p:spPr>
          <a:xfrm rot="-540000">
            <a:off x="2308219" y="2543409"/>
            <a:ext cx="4572000" cy="3921172"/>
          </a:xfrm>
          <a:prstGeom prst="rect">
            <a:avLst/>
          </a:prstGeom>
          <a:noFill/>
          <a:ln>
            <a:noFill/>
          </a:ln>
        </p:spPr>
      </p:pic>
      <p:pic>
        <p:nvPicPr>
          <p:cNvPr id="212" name="Google Shape;212;p2">
            <a:extLst>
              <a:ext uri="{C183D7F6-B498-43B3-948B-1728B52AA6E4}">
                <adec:decorative xmlns:adec="http://schemas.microsoft.com/office/drawing/2017/decorative" val="1"/>
              </a:ext>
            </a:extLst>
          </p:cNvPr>
          <p:cNvPicPr preferRelativeResize="0"/>
          <p:nvPr/>
        </p:nvPicPr>
        <p:blipFill rotWithShape="1">
          <a:blip r:embed="rId12">
            <a:alphaModFix/>
          </a:blip>
          <a:srcRect/>
          <a:stretch/>
        </p:blipFill>
        <p:spPr>
          <a:xfrm rot="540000">
            <a:off x="533400" y="3080448"/>
            <a:ext cx="4572000" cy="3307725"/>
          </a:xfrm>
          <a:prstGeom prst="rect">
            <a:avLst/>
          </a:prstGeom>
          <a:noFill/>
          <a:ln>
            <a:noFill/>
          </a:ln>
        </p:spPr>
      </p:pic>
      <p:pic>
        <p:nvPicPr>
          <p:cNvPr id="213" name="Google Shape;213;p2">
            <a:extLst>
              <a:ext uri="{C183D7F6-B498-43B3-948B-1728B52AA6E4}">
                <adec:decorative xmlns:adec="http://schemas.microsoft.com/office/drawing/2017/decorative" val="1"/>
              </a:ext>
            </a:extLst>
          </p:cNvPr>
          <p:cNvPicPr preferRelativeResize="0"/>
          <p:nvPr/>
        </p:nvPicPr>
        <p:blipFill rotWithShape="1">
          <a:blip r:embed="rId13">
            <a:alphaModFix/>
          </a:blip>
          <a:srcRect/>
          <a:stretch/>
        </p:blipFill>
        <p:spPr>
          <a:xfrm>
            <a:off x="2667000" y="2571875"/>
            <a:ext cx="4572000" cy="3600325"/>
          </a:xfrm>
          <a:prstGeom prst="rect">
            <a:avLst/>
          </a:prstGeom>
          <a:noFill/>
          <a:ln>
            <a:noFill/>
          </a:ln>
        </p:spPr>
      </p:pic>
      <p:pic>
        <p:nvPicPr>
          <p:cNvPr id="214" name="Google Shape;214;p2">
            <a:extLst>
              <a:ext uri="{C183D7F6-B498-43B3-948B-1728B52AA6E4}">
                <adec:decorative xmlns:adec="http://schemas.microsoft.com/office/drawing/2017/decorative" val="1"/>
              </a:ext>
            </a:extLst>
          </p:cNvPr>
          <p:cNvPicPr preferRelativeResize="0"/>
          <p:nvPr/>
        </p:nvPicPr>
        <p:blipFill rotWithShape="1">
          <a:blip r:embed="rId14">
            <a:alphaModFix/>
          </a:blip>
          <a:srcRect/>
          <a:stretch/>
        </p:blipFill>
        <p:spPr>
          <a:xfrm>
            <a:off x="1980825" y="3429007"/>
            <a:ext cx="4572000" cy="3067675"/>
          </a:xfrm>
          <a:prstGeom prst="rect">
            <a:avLst/>
          </a:prstGeom>
          <a:noFill/>
          <a:ln>
            <a:noFill/>
          </a:ln>
        </p:spPr>
      </p:pic>
      <p:pic>
        <p:nvPicPr>
          <p:cNvPr id="215" name="Google Shape;215;p2" descr="Images of various members individual sites"/>
          <p:cNvPicPr preferRelativeResize="0"/>
          <p:nvPr/>
        </p:nvPicPr>
        <p:blipFill rotWithShape="1">
          <a:blip r:embed="rId15">
            <a:alphaModFix/>
          </a:blip>
          <a:srcRect/>
          <a:stretch/>
        </p:blipFill>
        <p:spPr>
          <a:xfrm>
            <a:off x="3075827" y="4157354"/>
            <a:ext cx="5943600" cy="2150399"/>
          </a:xfrm>
          <a:prstGeom prst="rect">
            <a:avLst/>
          </a:prstGeom>
          <a:noFill/>
          <a:ln>
            <a:noFill/>
          </a:ln>
        </p:spPr>
      </p:pic>
      <p:pic>
        <p:nvPicPr>
          <p:cNvPr id="216" name="Google Shape;216;p2" descr="Images of various members individual sites"/>
          <p:cNvPicPr preferRelativeResize="0"/>
          <p:nvPr/>
        </p:nvPicPr>
        <p:blipFill rotWithShape="1">
          <a:blip r:embed="rId16">
            <a:alphaModFix/>
          </a:blip>
          <a:srcRect/>
          <a:stretch/>
        </p:blipFill>
        <p:spPr>
          <a:xfrm>
            <a:off x="157248" y="1642684"/>
            <a:ext cx="4572000" cy="4429909"/>
          </a:xfrm>
          <a:prstGeom prst="rect">
            <a:avLst/>
          </a:prstGeom>
          <a:noFill/>
          <a:ln>
            <a:noFill/>
          </a:ln>
        </p:spPr>
      </p:pic>
      <p:pic>
        <p:nvPicPr>
          <p:cNvPr id="217" name="Google Shape;217;p2" descr="Images of various members individual sites"/>
          <p:cNvPicPr preferRelativeResize="0"/>
          <p:nvPr/>
        </p:nvPicPr>
        <p:blipFill rotWithShape="1">
          <a:blip r:embed="rId17">
            <a:alphaModFix/>
          </a:blip>
          <a:srcRect/>
          <a:stretch/>
        </p:blipFill>
        <p:spPr>
          <a:xfrm rot="-1380000">
            <a:off x="2833929" y="1777612"/>
            <a:ext cx="5943600" cy="3869223"/>
          </a:xfrm>
          <a:prstGeom prst="rect">
            <a:avLst/>
          </a:prstGeom>
          <a:noFill/>
          <a:ln>
            <a:noFill/>
          </a:ln>
        </p:spPr>
      </p:pic>
      <p:pic>
        <p:nvPicPr>
          <p:cNvPr id="218" name="Google Shape;218;p2" descr="Images of various members individual sites"/>
          <p:cNvPicPr preferRelativeResize="0"/>
          <p:nvPr/>
        </p:nvPicPr>
        <p:blipFill rotWithShape="1">
          <a:blip r:embed="rId18">
            <a:alphaModFix/>
          </a:blip>
          <a:srcRect/>
          <a:stretch/>
        </p:blipFill>
        <p:spPr>
          <a:xfrm>
            <a:off x="1980832" y="1900522"/>
            <a:ext cx="5669280" cy="479431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3"/>
                                        </p:tgtEl>
                                        <p:attrNameLst>
                                          <p:attrName>style.visibility</p:attrName>
                                        </p:attrNameLst>
                                      </p:cBhvr>
                                      <p:to>
                                        <p:strVal val="visible"/>
                                      </p:to>
                                    </p:set>
                                    <p:animEffect transition="in" filter="fade">
                                      <p:cBhvr>
                                        <p:cTn id="7" dur="1000"/>
                                        <p:tgtEl>
                                          <p:spTgt spid="20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04"/>
                                        </p:tgtEl>
                                        <p:attrNameLst>
                                          <p:attrName>style.visibility</p:attrName>
                                        </p:attrNameLst>
                                      </p:cBhvr>
                                      <p:to>
                                        <p:strVal val="visible"/>
                                      </p:to>
                                    </p:set>
                                    <p:animEffect transition="in" filter="fade">
                                      <p:cBhvr>
                                        <p:cTn id="11" dur="1000"/>
                                        <p:tgtEl>
                                          <p:spTgt spid="204"/>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05"/>
                                        </p:tgtEl>
                                        <p:attrNameLst>
                                          <p:attrName>style.visibility</p:attrName>
                                        </p:attrNameLst>
                                      </p:cBhvr>
                                      <p:to>
                                        <p:strVal val="visible"/>
                                      </p:to>
                                    </p:set>
                                    <p:animEffect transition="in" filter="fade">
                                      <p:cBhvr>
                                        <p:cTn id="15" dur="1000"/>
                                        <p:tgtEl>
                                          <p:spTgt spid="205"/>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206"/>
                                        </p:tgtEl>
                                        <p:attrNameLst>
                                          <p:attrName>style.visibility</p:attrName>
                                        </p:attrNameLst>
                                      </p:cBhvr>
                                      <p:to>
                                        <p:strVal val="visible"/>
                                      </p:to>
                                    </p:set>
                                    <p:animEffect transition="in" filter="fade">
                                      <p:cBhvr>
                                        <p:cTn id="19" dur="1000"/>
                                        <p:tgtEl>
                                          <p:spTgt spid="206"/>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207"/>
                                        </p:tgtEl>
                                        <p:attrNameLst>
                                          <p:attrName>style.visibility</p:attrName>
                                        </p:attrNameLst>
                                      </p:cBhvr>
                                      <p:to>
                                        <p:strVal val="visible"/>
                                      </p:to>
                                    </p:set>
                                    <p:animEffect transition="in" filter="fade">
                                      <p:cBhvr>
                                        <p:cTn id="23" dur="1000"/>
                                        <p:tgtEl>
                                          <p:spTgt spid="207"/>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208"/>
                                        </p:tgtEl>
                                        <p:attrNameLst>
                                          <p:attrName>style.visibility</p:attrName>
                                        </p:attrNameLst>
                                      </p:cBhvr>
                                      <p:to>
                                        <p:strVal val="visible"/>
                                      </p:to>
                                    </p:set>
                                    <p:animEffect transition="in" filter="fade">
                                      <p:cBhvr>
                                        <p:cTn id="27" dur="1000"/>
                                        <p:tgtEl>
                                          <p:spTgt spid="208"/>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209"/>
                                        </p:tgtEl>
                                        <p:attrNameLst>
                                          <p:attrName>style.visibility</p:attrName>
                                        </p:attrNameLst>
                                      </p:cBhvr>
                                      <p:to>
                                        <p:strVal val="visible"/>
                                      </p:to>
                                    </p:set>
                                    <p:animEffect transition="in" filter="fade">
                                      <p:cBhvr>
                                        <p:cTn id="31" dur="1000"/>
                                        <p:tgtEl>
                                          <p:spTgt spid="209"/>
                                        </p:tgtEl>
                                      </p:cBhvr>
                                    </p:animEffect>
                                  </p:childTnLst>
                                </p:cTn>
                              </p:par>
                            </p:childTnLst>
                          </p:cTn>
                        </p:par>
                        <p:par>
                          <p:cTn id="32" fill="hold">
                            <p:stCondLst>
                              <p:cond delay="7000"/>
                            </p:stCondLst>
                            <p:childTnLst>
                              <p:par>
                                <p:cTn id="33" presetID="10" presetClass="entr" presetSubtype="0" fill="hold" nodeType="afterEffect">
                                  <p:stCondLst>
                                    <p:cond delay="0"/>
                                  </p:stCondLst>
                                  <p:childTnLst>
                                    <p:set>
                                      <p:cBhvr>
                                        <p:cTn id="34" dur="1" fill="hold">
                                          <p:stCondLst>
                                            <p:cond delay="0"/>
                                          </p:stCondLst>
                                        </p:cTn>
                                        <p:tgtEl>
                                          <p:spTgt spid="210"/>
                                        </p:tgtEl>
                                        <p:attrNameLst>
                                          <p:attrName>style.visibility</p:attrName>
                                        </p:attrNameLst>
                                      </p:cBhvr>
                                      <p:to>
                                        <p:strVal val="visible"/>
                                      </p:to>
                                    </p:set>
                                    <p:animEffect transition="in" filter="fade">
                                      <p:cBhvr>
                                        <p:cTn id="35" dur="1000"/>
                                        <p:tgtEl>
                                          <p:spTgt spid="210"/>
                                        </p:tgtEl>
                                      </p:cBhvr>
                                    </p:animEffect>
                                  </p:childTnLst>
                                </p:cTn>
                              </p:par>
                            </p:childTnLst>
                          </p:cTn>
                        </p:par>
                        <p:par>
                          <p:cTn id="36" fill="hold">
                            <p:stCondLst>
                              <p:cond delay="8000"/>
                            </p:stCondLst>
                            <p:childTnLst>
                              <p:par>
                                <p:cTn id="37" presetID="10" presetClass="entr" presetSubtype="0" fill="hold" nodeType="afterEffect">
                                  <p:stCondLst>
                                    <p:cond delay="0"/>
                                  </p:stCondLst>
                                  <p:childTnLst>
                                    <p:set>
                                      <p:cBhvr>
                                        <p:cTn id="38" dur="1" fill="hold">
                                          <p:stCondLst>
                                            <p:cond delay="0"/>
                                          </p:stCondLst>
                                        </p:cTn>
                                        <p:tgtEl>
                                          <p:spTgt spid="211"/>
                                        </p:tgtEl>
                                        <p:attrNameLst>
                                          <p:attrName>style.visibility</p:attrName>
                                        </p:attrNameLst>
                                      </p:cBhvr>
                                      <p:to>
                                        <p:strVal val="visible"/>
                                      </p:to>
                                    </p:set>
                                    <p:animEffect transition="in" filter="fade">
                                      <p:cBhvr>
                                        <p:cTn id="39" dur="1000"/>
                                        <p:tgtEl>
                                          <p:spTgt spid="211"/>
                                        </p:tgtEl>
                                      </p:cBhvr>
                                    </p:animEffect>
                                  </p:childTnLst>
                                </p:cTn>
                              </p:par>
                            </p:childTnLst>
                          </p:cTn>
                        </p:par>
                        <p:par>
                          <p:cTn id="40" fill="hold">
                            <p:stCondLst>
                              <p:cond delay="9000"/>
                            </p:stCondLst>
                            <p:childTnLst>
                              <p:par>
                                <p:cTn id="41" presetID="10" presetClass="entr" presetSubtype="0" fill="hold" nodeType="afterEffect">
                                  <p:stCondLst>
                                    <p:cond delay="0"/>
                                  </p:stCondLst>
                                  <p:childTnLst>
                                    <p:set>
                                      <p:cBhvr>
                                        <p:cTn id="42" dur="1" fill="hold">
                                          <p:stCondLst>
                                            <p:cond delay="0"/>
                                          </p:stCondLst>
                                        </p:cTn>
                                        <p:tgtEl>
                                          <p:spTgt spid="212"/>
                                        </p:tgtEl>
                                        <p:attrNameLst>
                                          <p:attrName>style.visibility</p:attrName>
                                        </p:attrNameLst>
                                      </p:cBhvr>
                                      <p:to>
                                        <p:strVal val="visible"/>
                                      </p:to>
                                    </p:set>
                                    <p:animEffect transition="in" filter="fade">
                                      <p:cBhvr>
                                        <p:cTn id="43" dur="1000"/>
                                        <p:tgtEl>
                                          <p:spTgt spid="212"/>
                                        </p:tgtEl>
                                      </p:cBhvr>
                                    </p:animEffect>
                                  </p:childTnLst>
                                </p:cTn>
                              </p:par>
                            </p:childTnLst>
                          </p:cTn>
                        </p:par>
                        <p:par>
                          <p:cTn id="44" fill="hold">
                            <p:stCondLst>
                              <p:cond delay="10000"/>
                            </p:stCondLst>
                            <p:childTnLst>
                              <p:par>
                                <p:cTn id="45" presetID="10" presetClass="entr" presetSubtype="0" fill="hold" nodeType="afterEffect">
                                  <p:stCondLst>
                                    <p:cond delay="0"/>
                                  </p:stCondLst>
                                  <p:childTnLst>
                                    <p:set>
                                      <p:cBhvr>
                                        <p:cTn id="46" dur="1" fill="hold">
                                          <p:stCondLst>
                                            <p:cond delay="0"/>
                                          </p:stCondLst>
                                        </p:cTn>
                                        <p:tgtEl>
                                          <p:spTgt spid="213"/>
                                        </p:tgtEl>
                                        <p:attrNameLst>
                                          <p:attrName>style.visibility</p:attrName>
                                        </p:attrNameLst>
                                      </p:cBhvr>
                                      <p:to>
                                        <p:strVal val="visible"/>
                                      </p:to>
                                    </p:set>
                                    <p:animEffect transition="in" filter="fade">
                                      <p:cBhvr>
                                        <p:cTn id="47" dur="1000"/>
                                        <p:tgtEl>
                                          <p:spTgt spid="213"/>
                                        </p:tgtEl>
                                      </p:cBhvr>
                                    </p:animEffect>
                                  </p:childTnLst>
                                </p:cTn>
                              </p:par>
                            </p:childTnLst>
                          </p:cTn>
                        </p:par>
                        <p:par>
                          <p:cTn id="48" fill="hold">
                            <p:stCondLst>
                              <p:cond delay="11000"/>
                            </p:stCondLst>
                            <p:childTnLst>
                              <p:par>
                                <p:cTn id="49" presetID="10" presetClass="entr" presetSubtype="0" fill="hold" nodeType="afterEffect">
                                  <p:stCondLst>
                                    <p:cond delay="0"/>
                                  </p:stCondLst>
                                  <p:childTnLst>
                                    <p:set>
                                      <p:cBhvr>
                                        <p:cTn id="50" dur="1" fill="hold">
                                          <p:stCondLst>
                                            <p:cond delay="0"/>
                                          </p:stCondLst>
                                        </p:cTn>
                                        <p:tgtEl>
                                          <p:spTgt spid="214"/>
                                        </p:tgtEl>
                                        <p:attrNameLst>
                                          <p:attrName>style.visibility</p:attrName>
                                        </p:attrNameLst>
                                      </p:cBhvr>
                                      <p:to>
                                        <p:strVal val="visible"/>
                                      </p:to>
                                    </p:set>
                                    <p:animEffect transition="in" filter="fade">
                                      <p:cBhvr>
                                        <p:cTn id="51" dur="1000"/>
                                        <p:tgtEl>
                                          <p:spTgt spid="214"/>
                                        </p:tgtEl>
                                      </p:cBhvr>
                                    </p:animEffect>
                                  </p:childTnLst>
                                </p:cTn>
                              </p:par>
                            </p:childTnLst>
                          </p:cTn>
                        </p:par>
                        <p:par>
                          <p:cTn id="52" fill="hold">
                            <p:stCondLst>
                              <p:cond delay="12000"/>
                            </p:stCondLst>
                            <p:childTnLst>
                              <p:par>
                                <p:cTn id="53" presetID="10" presetClass="entr" presetSubtype="0" fill="hold" nodeType="afterEffect">
                                  <p:stCondLst>
                                    <p:cond delay="0"/>
                                  </p:stCondLst>
                                  <p:childTnLst>
                                    <p:set>
                                      <p:cBhvr>
                                        <p:cTn id="54" dur="1" fill="hold">
                                          <p:stCondLst>
                                            <p:cond delay="0"/>
                                          </p:stCondLst>
                                        </p:cTn>
                                        <p:tgtEl>
                                          <p:spTgt spid="215"/>
                                        </p:tgtEl>
                                        <p:attrNameLst>
                                          <p:attrName>style.visibility</p:attrName>
                                        </p:attrNameLst>
                                      </p:cBhvr>
                                      <p:to>
                                        <p:strVal val="visible"/>
                                      </p:to>
                                    </p:set>
                                    <p:animEffect transition="in" filter="fade">
                                      <p:cBhvr>
                                        <p:cTn id="55" dur="1000"/>
                                        <p:tgtEl>
                                          <p:spTgt spid="215"/>
                                        </p:tgtEl>
                                      </p:cBhvr>
                                    </p:animEffect>
                                  </p:childTnLst>
                                </p:cTn>
                              </p:par>
                            </p:childTnLst>
                          </p:cTn>
                        </p:par>
                        <p:par>
                          <p:cTn id="56" fill="hold">
                            <p:stCondLst>
                              <p:cond delay="13000"/>
                            </p:stCondLst>
                            <p:childTnLst>
                              <p:par>
                                <p:cTn id="57" presetID="10" presetClass="entr" presetSubtype="0" fill="hold" nodeType="afterEffect">
                                  <p:stCondLst>
                                    <p:cond delay="0"/>
                                  </p:stCondLst>
                                  <p:childTnLst>
                                    <p:set>
                                      <p:cBhvr>
                                        <p:cTn id="58" dur="1" fill="hold">
                                          <p:stCondLst>
                                            <p:cond delay="0"/>
                                          </p:stCondLst>
                                        </p:cTn>
                                        <p:tgtEl>
                                          <p:spTgt spid="216"/>
                                        </p:tgtEl>
                                        <p:attrNameLst>
                                          <p:attrName>style.visibility</p:attrName>
                                        </p:attrNameLst>
                                      </p:cBhvr>
                                      <p:to>
                                        <p:strVal val="visible"/>
                                      </p:to>
                                    </p:set>
                                    <p:animEffect transition="in" filter="fade">
                                      <p:cBhvr>
                                        <p:cTn id="59" dur="1000"/>
                                        <p:tgtEl>
                                          <p:spTgt spid="216"/>
                                        </p:tgtEl>
                                      </p:cBhvr>
                                    </p:animEffect>
                                  </p:childTnLst>
                                </p:cTn>
                              </p:par>
                            </p:childTnLst>
                          </p:cTn>
                        </p:par>
                        <p:par>
                          <p:cTn id="60" fill="hold">
                            <p:stCondLst>
                              <p:cond delay="14000"/>
                            </p:stCondLst>
                            <p:childTnLst>
                              <p:par>
                                <p:cTn id="61" presetID="10" presetClass="entr" presetSubtype="0" fill="hold" nodeType="afterEffect">
                                  <p:stCondLst>
                                    <p:cond delay="0"/>
                                  </p:stCondLst>
                                  <p:childTnLst>
                                    <p:set>
                                      <p:cBhvr>
                                        <p:cTn id="62" dur="1" fill="hold">
                                          <p:stCondLst>
                                            <p:cond delay="0"/>
                                          </p:stCondLst>
                                        </p:cTn>
                                        <p:tgtEl>
                                          <p:spTgt spid="217"/>
                                        </p:tgtEl>
                                        <p:attrNameLst>
                                          <p:attrName>style.visibility</p:attrName>
                                        </p:attrNameLst>
                                      </p:cBhvr>
                                      <p:to>
                                        <p:strVal val="visible"/>
                                      </p:to>
                                    </p:set>
                                    <p:animEffect transition="in" filter="fade">
                                      <p:cBhvr>
                                        <p:cTn id="63" dur="1000"/>
                                        <p:tgtEl>
                                          <p:spTgt spid="217"/>
                                        </p:tgtEl>
                                      </p:cBhvr>
                                    </p:animEffect>
                                  </p:childTnLst>
                                </p:cTn>
                              </p:par>
                            </p:childTnLst>
                          </p:cTn>
                        </p:par>
                        <p:par>
                          <p:cTn id="64" fill="hold">
                            <p:stCondLst>
                              <p:cond delay="15000"/>
                            </p:stCondLst>
                            <p:childTnLst>
                              <p:par>
                                <p:cTn id="65" presetID="10" presetClass="entr" presetSubtype="0" fill="hold" nodeType="afterEffect">
                                  <p:stCondLst>
                                    <p:cond delay="0"/>
                                  </p:stCondLst>
                                  <p:childTnLst>
                                    <p:set>
                                      <p:cBhvr>
                                        <p:cTn id="66" dur="1" fill="hold">
                                          <p:stCondLst>
                                            <p:cond delay="0"/>
                                          </p:stCondLst>
                                        </p:cTn>
                                        <p:tgtEl>
                                          <p:spTgt spid="218"/>
                                        </p:tgtEl>
                                        <p:attrNameLst>
                                          <p:attrName>style.visibility</p:attrName>
                                        </p:attrNameLst>
                                      </p:cBhvr>
                                      <p:to>
                                        <p:strVal val="visible"/>
                                      </p:to>
                                    </p:set>
                                    <p:animEffect transition="in" filter="fade">
                                      <p:cBhvr>
                                        <p:cTn id="67" dur="1000"/>
                                        <p:tgtEl>
                                          <p:spTgt spid="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4F25C-FBE9-4D56-A4A8-8CBD7CD3F759}"/>
              </a:ext>
            </a:extLst>
          </p:cNvPr>
          <p:cNvSpPr>
            <a:spLocks noGrp="1"/>
          </p:cNvSpPr>
          <p:nvPr>
            <p:ph type="title"/>
          </p:nvPr>
        </p:nvSpPr>
        <p:spPr/>
        <p:txBody>
          <a:bodyPr>
            <a:normAutofit fontScale="90000"/>
          </a:bodyPr>
          <a:lstStyle/>
          <a:p>
            <a:r>
              <a:rPr lang="en-US" dirty="0">
                <a:latin typeface="Arial" panose="020B0604020202020204" pitchFamily="34" charset="0"/>
                <a:cs typeface="Arial" panose="020B0604020202020204" pitchFamily="34" charset="0"/>
              </a:rPr>
              <a:t>The backend to EXPLORE: Metadata Hopper</a:t>
            </a:r>
          </a:p>
        </p:txBody>
      </p:sp>
      <p:sp>
        <p:nvSpPr>
          <p:cNvPr id="3" name="Text Placeholder 2">
            <a:extLst>
              <a:ext uri="{FF2B5EF4-FFF2-40B4-BE49-F238E27FC236}">
                <a16:creationId xmlns:a16="http://schemas.microsoft.com/office/drawing/2014/main" id="{9529BA2E-48CA-594C-C2E7-FA539BD53567}"/>
              </a:ext>
            </a:extLst>
          </p:cNvPr>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Design Principles</a:t>
            </a:r>
          </a:p>
          <a:p>
            <a:r>
              <a:rPr lang="en-US" sz="1400" dirty="0">
                <a:latin typeface="Arial" panose="020B0604020202020204" pitchFamily="34" charset="0"/>
                <a:cs typeface="Arial" panose="020B0604020202020204" pitchFamily="34" charset="0"/>
              </a:rPr>
              <a:t>The Chicago Collections Portal Committee established the following principles to guide the implementation of this project:</a:t>
            </a:r>
          </a:p>
          <a:p>
            <a:endParaRPr lang="en-US" sz="1400" dirty="0">
              <a:latin typeface="Arial" panose="020B0604020202020204" pitchFamily="34" charset="0"/>
              <a:cs typeface="Arial" panose="020B0604020202020204" pitchFamily="34" charset="0"/>
            </a:endParaRPr>
          </a:p>
          <a:p>
            <a:pPr lvl="1"/>
            <a:r>
              <a:rPr lang="en-US" sz="1400" dirty="0">
                <a:latin typeface="Arial" panose="020B0604020202020204" pitchFamily="34" charset="0"/>
                <a:cs typeface="Arial" panose="020B0604020202020204" pitchFamily="34" charset="0"/>
              </a:rPr>
              <a:t>The system will provide full access to finding aids in their entirety, rather than simply accepting brief descriptions of collections. This enables researchers to find even obscure connections between related collections from different institutions.</a:t>
            </a:r>
          </a:p>
          <a:p>
            <a:pPr lvl="1"/>
            <a:r>
              <a:rPr lang="en-US" sz="1400" dirty="0">
                <a:latin typeface="Arial" panose="020B0604020202020204" pitchFamily="34" charset="0"/>
                <a:cs typeface="Arial" panose="020B0604020202020204" pitchFamily="34" charset="0"/>
              </a:rPr>
              <a:t>The system uses a 'deposit' rather than a 'harvest' approach to contributing content; member institutions must not be required to maintain any additional local infrastructure in order to participate.</a:t>
            </a:r>
          </a:p>
          <a:p>
            <a:pPr lvl="1"/>
            <a:r>
              <a:rPr lang="en-US" sz="1400" dirty="0">
                <a:latin typeface="Arial" panose="020B0604020202020204" pitchFamily="34" charset="0"/>
                <a:cs typeface="Arial" panose="020B0604020202020204" pitchFamily="34" charset="0"/>
              </a:rPr>
              <a:t>The system will not require any institution to change its local metadata practices or to maintain a second copy of materials that Explore Chicago Collections can accept.</a:t>
            </a:r>
          </a:p>
          <a:p>
            <a:pPr lvl="1"/>
            <a:r>
              <a:rPr lang="en-US" sz="1400" dirty="0">
                <a:latin typeface="Arial" panose="020B0604020202020204" pitchFamily="34" charset="0"/>
                <a:cs typeface="Arial" panose="020B0604020202020204" pitchFamily="34" charset="0"/>
              </a:rPr>
              <a:t>The system will accept both the direct deposit of image media files or the deposit of metadata files that point to an image media file.</a:t>
            </a:r>
          </a:p>
          <a:p>
            <a:pPr lvl="1"/>
            <a:r>
              <a:rPr lang="en-US" sz="1400" dirty="0">
                <a:latin typeface="Arial" panose="020B0604020202020204" pitchFamily="34" charset="0"/>
                <a:cs typeface="Arial" panose="020B0604020202020204" pitchFamily="34" charset="0"/>
              </a:rPr>
              <a:t>The system must be able to expand to support new types of media and metadata.</a:t>
            </a:r>
          </a:p>
        </p:txBody>
      </p:sp>
    </p:spTree>
    <p:extLst>
      <p:ext uri="{BB962C8B-B14F-4D97-AF65-F5344CB8AC3E}">
        <p14:creationId xmlns:p14="http://schemas.microsoft.com/office/powerpoint/2010/main" val="32407229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r>
              <a:rPr lang="en-US" dirty="0"/>
              <a:t>What is Metadata Hopper?</a:t>
            </a:r>
            <a:br>
              <a:rPr lang="en-US" dirty="0"/>
            </a:br>
            <a:endParaRPr lang="en-US" dirty="0"/>
          </a:p>
        </p:txBody>
      </p:sp>
      <p:sp>
        <p:nvSpPr>
          <p:cNvPr id="3" name="Content Placeholder 2"/>
          <p:cNvSpPr>
            <a:spLocks noGrp="1"/>
          </p:cNvSpPr>
          <p:nvPr>
            <p:ph idx="1"/>
          </p:nvPr>
        </p:nvSpPr>
        <p:spPr>
          <a:xfrm>
            <a:off x="457200" y="1371600"/>
            <a:ext cx="8229600" cy="5334000"/>
          </a:xfrm>
        </p:spPr>
        <p:txBody>
          <a:bodyPr/>
          <a:lstStyle/>
          <a:p>
            <a:pPr lvl="0"/>
            <a:endParaRPr lang="en-US" dirty="0"/>
          </a:p>
          <a:p>
            <a:pPr lvl="0"/>
            <a:r>
              <a:rPr lang="en-US" dirty="0"/>
              <a:t>Metadata Hopper is a tool designed to with the </a:t>
            </a:r>
            <a:r>
              <a:rPr lang="en-US" dirty="0" err="1"/>
              <a:t>eXtensible</a:t>
            </a:r>
            <a:r>
              <a:rPr lang="en-US" dirty="0"/>
              <a:t> text framework (XTF) from California Digital Library</a:t>
            </a:r>
          </a:p>
          <a:p>
            <a:pPr marL="0" lvl="0" indent="0">
              <a:buNone/>
            </a:pPr>
            <a:endParaRPr lang="en-US" sz="1000" dirty="0"/>
          </a:p>
          <a:p>
            <a:pPr lvl="0"/>
            <a:r>
              <a:rPr lang="en-US" dirty="0"/>
              <a:t>XTF allows for creation of simple Dublin Core files to be used alongside your original metadata for searching and browsing</a:t>
            </a:r>
          </a:p>
          <a:p>
            <a:pPr marL="0" lvl="0" indent="0">
              <a:buNone/>
            </a:pPr>
            <a:endParaRPr lang="en-US" sz="1000" dirty="0"/>
          </a:p>
          <a:p>
            <a:pPr lvl="0"/>
            <a:r>
              <a:rPr lang="en-US" dirty="0"/>
              <a:t>Metadata Hopper creates these Dublin Core file using your original metadata</a:t>
            </a:r>
          </a:p>
        </p:txBody>
      </p:sp>
    </p:spTree>
    <p:extLst>
      <p:ext uri="{BB962C8B-B14F-4D97-AF65-F5344CB8AC3E}">
        <p14:creationId xmlns:p14="http://schemas.microsoft.com/office/powerpoint/2010/main" val="24374792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6146" name="Picture 2" descr="Screenshot of Metadata Hopper User Guide Welcome scre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15" y="1001484"/>
            <a:ext cx="9112685" cy="4915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438400" y="6107290"/>
            <a:ext cx="7010400" cy="646331"/>
          </a:xfrm>
          <a:prstGeom prst="rect">
            <a:avLst/>
          </a:prstGeom>
          <a:noFill/>
        </p:spPr>
        <p:txBody>
          <a:bodyPr wrap="square" rtlCol="0">
            <a:spAutoFit/>
          </a:bodyPr>
          <a:lstStyle/>
          <a:p>
            <a:r>
              <a:rPr lang="en-US" dirty="0">
                <a:hlinkClick r:id="rId3"/>
              </a:rPr>
              <a:t>https://metadatahopper.bitbucket.io/</a:t>
            </a:r>
            <a:endParaRPr lang="en-US" dirty="0"/>
          </a:p>
          <a:p>
            <a:endParaRPr lang="en-US" dirty="0"/>
          </a:p>
        </p:txBody>
      </p:sp>
    </p:spTree>
    <p:extLst>
      <p:ext uri="{BB962C8B-B14F-4D97-AF65-F5344CB8AC3E}">
        <p14:creationId xmlns:p14="http://schemas.microsoft.com/office/powerpoint/2010/main" val="7066019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224" name="Google Shape;224;p31">
            <a:extLst>
              <a:ext uri="{C183D7F6-B498-43B3-948B-1728B52AA6E4}">
                <adec:decorative xmlns:adec="http://schemas.microsoft.com/office/drawing/2017/decorative" val="1"/>
              </a:ext>
            </a:extLst>
          </p:cNvPr>
          <p:cNvPicPr preferRelativeResize="0"/>
          <p:nvPr/>
        </p:nvPicPr>
        <p:blipFill rotWithShape="1">
          <a:blip r:embed="rId3">
            <a:alphaModFix/>
          </a:blip>
          <a:srcRect t="4646"/>
          <a:stretch/>
        </p:blipFill>
        <p:spPr>
          <a:xfrm>
            <a:off x="0" y="0"/>
            <a:ext cx="9144000" cy="6869113"/>
          </a:xfrm>
          <a:prstGeom prst="rect">
            <a:avLst/>
          </a:prstGeom>
          <a:noFill/>
          <a:ln>
            <a:noFill/>
          </a:ln>
        </p:spPr>
      </p:pic>
      <p:sp>
        <p:nvSpPr>
          <p:cNvPr id="225" name="Google Shape;225;p31" descr="Screenshot of the EXPLORE Chicago Collections page"/>
          <p:cNvSpPr/>
          <p:nvPr/>
        </p:nvSpPr>
        <p:spPr>
          <a:xfrm>
            <a:off x="0" y="0"/>
            <a:ext cx="9144000" cy="6858000"/>
          </a:xfrm>
          <a:prstGeom prst="rect">
            <a:avLst/>
          </a:prstGeom>
          <a:solidFill>
            <a:schemeClr val="dk1">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800"/>
              <a:buFont typeface="Arial"/>
              <a:buNone/>
            </a:pPr>
            <a:endParaRPr sz="4800" b="1" i="0" u="none" strike="noStrike" cap="none" dirty="0">
              <a:solidFill>
                <a:schemeClr val="lt1"/>
              </a:solidFill>
              <a:latin typeface="Arial Black"/>
              <a:ea typeface="Arial Black"/>
              <a:cs typeface="Arial Black"/>
              <a:sym typeface="Arial Black"/>
            </a:endParaRPr>
          </a:p>
          <a:p>
            <a:pPr marL="0" marR="0" lvl="0" indent="0" algn="ctr" rtl="0">
              <a:lnSpc>
                <a:spcPct val="100000"/>
              </a:lnSpc>
              <a:spcBef>
                <a:spcPts val="0"/>
              </a:spcBef>
              <a:spcAft>
                <a:spcPts val="0"/>
              </a:spcAft>
              <a:buClr>
                <a:srgbClr val="000000"/>
              </a:buClr>
              <a:buSzPts val="4800"/>
              <a:buFont typeface="Arial"/>
              <a:buNone/>
            </a:pPr>
            <a:endParaRPr sz="4800" b="1" i="0" u="none" strike="noStrike" cap="none" dirty="0">
              <a:solidFill>
                <a:schemeClr val="lt1"/>
              </a:solidFill>
              <a:latin typeface="Arial Black"/>
              <a:ea typeface="Arial Black"/>
              <a:cs typeface="Arial Black"/>
              <a:sym typeface="Arial Black"/>
            </a:endParaRPr>
          </a:p>
          <a:p>
            <a:pPr marL="0" marR="0" lvl="0" indent="0" algn="ctr" rtl="0">
              <a:lnSpc>
                <a:spcPct val="100000"/>
              </a:lnSpc>
              <a:spcBef>
                <a:spcPts val="0"/>
              </a:spcBef>
              <a:spcAft>
                <a:spcPts val="0"/>
              </a:spcAft>
              <a:buClr>
                <a:srgbClr val="000000"/>
              </a:buClr>
              <a:buSzPts val="4800"/>
              <a:buFont typeface="Arial"/>
              <a:buNone/>
            </a:pPr>
            <a:endParaRPr sz="4800" b="1" i="0" u="none" strike="noStrike" cap="none" dirty="0">
              <a:solidFill>
                <a:schemeClr val="lt1"/>
              </a:solidFill>
              <a:latin typeface="Arial Black"/>
              <a:ea typeface="Arial Black"/>
              <a:cs typeface="Arial Black"/>
              <a:sym typeface="Arial Black"/>
            </a:endParaRPr>
          </a:p>
          <a:p>
            <a:pPr marL="0" marR="0" lvl="0" indent="0" algn="ctr" rtl="0">
              <a:lnSpc>
                <a:spcPct val="100000"/>
              </a:lnSpc>
              <a:spcBef>
                <a:spcPts val="0"/>
              </a:spcBef>
              <a:spcAft>
                <a:spcPts val="0"/>
              </a:spcAft>
              <a:buClr>
                <a:srgbClr val="000000"/>
              </a:buClr>
              <a:buSzPts val="4800"/>
              <a:buFont typeface="Arial"/>
              <a:buNone/>
            </a:pPr>
            <a:endParaRPr sz="4800" b="1" i="0" u="none" strike="noStrike" cap="none" dirty="0">
              <a:solidFill>
                <a:schemeClr val="lt1"/>
              </a:solidFill>
              <a:latin typeface="Arial Black"/>
              <a:ea typeface="Arial Black"/>
              <a:cs typeface="Arial Black"/>
              <a:sym typeface="Arial Black"/>
            </a:endParaRPr>
          </a:p>
          <a:p>
            <a:pPr marL="0" marR="0" lvl="0" indent="0" algn="ctr" rtl="0">
              <a:lnSpc>
                <a:spcPct val="100000"/>
              </a:lnSpc>
              <a:spcBef>
                <a:spcPts val="0"/>
              </a:spcBef>
              <a:spcAft>
                <a:spcPts val="0"/>
              </a:spcAft>
              <a:buClr>
                <a:srgbClr val="000000"/>
              </a:buClr>
              <a:buSzPts val="4800"/>
              <a:buFont typeface="Arial"/>
              <a:buNone/>
            </a:pPr>
            <a:endParaRPr sz="4800" b="1" i="0" u="none" strike="noStrike" cap="none" dirty="0">
              <a:solidFill>
                <a:schemeClr val="lt1"/>
              </a:solidFill>
              <a:latin typeface="Arial Black"/>
              <a:ea typeface="Arial Black"/>
              <a:cs typeface="Arial Black"/>
              <a:sym typeface="Arial Black"/>
            </a:endParaRPr>
          </a:p>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Avenir"/>
                <a:ea typeface="Avenir"/>
                <a:cs typeface="Avenir"/>
                <a:sym typeface="Avenir"/>
              </a:rPr>
              <a:t>An online portal to discover </a:t>
            </a:r>
            <a:br>
              <a:rPr lang="en-US" sz="2800" b="1" i="0" u="none" strike="noStrike" cap="none" dirty="0">
                <a:solidFill>
                  <a:schemeClr val="lt1"/>
                </a:solidFill>
                <a:latin typeface="Avenir"/>
                <a:ea typeface="Avenir"/>
                <a:cs typeface="Avenir"/>
                <a:sym typeface="Avenir"/>
              </a:rPr>
            </a:br>
            <a:r>
              <a:rPr lang="en-US" sz="2800" b="1" i="0" u="none" strike="noStrike" cap="none" dirty="0">
                <a:solidFill>
                  <a:schemeClr val="lt1"/>
                </a:solidFill>
                <a:latin typeface="Avenir"/>
                <a:ea typeface="Avenir"/>
                <a:cs typeface="Avenir"/>
                <a:sym typeface="Avenir"/>
              </a:rPr>
              <a:t>the history and culture of Chicago</a:t>
            </a:r>
            <a:endParaRPr sz="1400" b="0" i="0" u="none" strike="noStrike" cap="none" dirty="0">
              <a:solidFill>
                <a:srgbClr val="000000"/>
              </a:solidFill>
              <a:latin typeface="Arial"/>
              <a:ea typeface="Arial"/>
              <a:cs typeface="Arial"/>
              <a:sym typeface="Arial"/>
            </a:endParaRPr>
          </a:p>
        </p:txBody>
      </p:sp>
      <p:sp>
        <p:nvSpPr>
          <p:cNvPr id="226" name="Google Shape;226;p31" descr="Image description: Michicagn &amp; Monroe, early 1950s. IDOT Chicago Traffice Photographs, University of Illinois at Chicago"/>
          <p:cNvSpPr/>
          <p:nvPr/>
        </p:nvSpPr>
        <p:spPr>
          <a:xfrm>
            <a:off x="304800" y="6357938"/>
            <a:ext cx="4648200" cy="242887"/>
          </a:xfrm>
          <a:prstGeom prst="rect">
            <a:avLst/>
          </a:prstGeom>
          <a:solidFill>
            <a:schemeClr val="dk1">
              <a:alpha val="70588"/>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27" name="Google Shape;227;p31"/>
          <p:cNvSpPr txBox="1"/>
          <p:nvPr/>
        </p:nvSpPr>
        <p:spPr>
          <a:xfrm>
            <a:off x="228600" y="6372225"/>
            <a:ext cx="9144000" cy="215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Avenir"/>
                <a:ea typeface="Avenir"/>
                <a:cs typeface="Avenir"/>
                <a:sym typeface="Avenir"/>
              </a:rPr>
              <a:t>Michigan &amp; Monroe, early 1950s. IDOT Chicago Traffic Photographs, University of Illinois at Chicago</a:t>
            </a:r>
            <a:endParaRPr sz="1400" b="0" i="0" u="none" strike="noStrike" cap="none">
              <a:solidFill>
                <a:srgbClr val="000000"/>
              </a:solidFill>
              <a:latin typeface="Arial"/>
              <a:ea typeface="Arial"/>
              <a:cs typeface="Arial"/>
              <a:sym typeface="Arial"/>
            </a:endParaRPr>
          </a:p>
        </p:txBody>
      </p:sp>
      <p:pic>
        <p:nvPicPr>
          <p:cNvPr id="228" name="Google Shape;228;p31" descr="Screenshot of Explore Chicago Collections: An online portal to discover the history and culture of Chicago"/>
          <p:cNvPicPr preferRelativeResize="0"/>
          <p:nvPr/>
        </p:nvPicPr>
        <p:blipFill rotWithShape="1">
          <a:blip r:embed="rId4">
            <a:alphaModFix/>
          </a:blip>
          <a:srcRect/>
          <a:stretch/>
        </p:blipFill>
        <p:spPr>
          <a:xfrm>
            <a:off x="1086730" y="2141538"/>
            <a:ext cx="7010228" cy="204946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p32" descr="Screenshot of the search page for EXPLORE Chicago Collections"/>
          <p:cNvPicPr preferRelativeResize="0"/>
          <p:nvPr/>
        </p:nvPicPr>
        <p:blipFill rotWithShape="1">
          <a:blip r:embed="rId3">
            <a:alphaModFix/>
          </a:blip>
          <a:srcRect/>
          <a:stretch/>
        </p:blipFill>
        <p:spPr>
          <a:xfrm>
            <a:off x="0" y="-1438"/>
            <a:ext cx="9144000" cy="6858000"/>
          </a:xfrm>
          <a:prstGeom prst="rect">
            <a:avLst/>
          </a:prstGeom>
          <a:noFill/>
          <a:ln>
            <a:noFill/>
          </a:ln>
        </p:spPr>
      </p:pic>
      <p:sp>
        <p:nvSpPr>
          <p:cNvPr id="235" name="Google Shape;235;p32"/>
          <p:cNvSpPr txBox="1"/>
          <p:nvPr/>
        </p:nvSpPr>
        <p:spPr>
          <a:xfrm>
            <a:off x="0" y="6031511"/>
            <a:ext cx="9144000" cy="830997"/>
          </a:xfrm>
          <a:prstGeom prst="rect">
            <a:avLst/>
          </a:prstGeom>
          <a:solidFill>
            <a:srgbClr val="7F7F7F"/>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FFFFFF"/>
                </a:solidFill>
                <a:latin typeface="Avenir"/>
                <a:ea typeface="Avenir"/>
                <a:cs typeface="Avenir"/>
                <a:sym typeface="Avenir"/>
              </a:rPr>
              <a:t>EXPLORE TOPICS – EVENTS, MOVEMENTS,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FFFFFF"/>
                </a:solidFill>
                <a:latin typeface="Avenir"/>
                <a:ea typeface="Avenir"/>
                <a:cs typeface="Avenir"/>
                <a:sym typeface="Avenir"/>
              </a:rPr>
              <a:t>BUILDINGS, DISASTERS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3"/>
          <p:cNvSpPr txBox="1"/>
          <p:nvPr/>
        </p:nvSpPr>
        <p:spPr>
          <a:xfrm>
            <a:off x="-7189" y="6051452"/>
            <a:ext cx="9268652" cy="461665"/>
          </a:xfrm>
          <a:prstGeom prst="rect">
            <a:avLst/>
          </a:prstGeom>
          <a:solidFill>
            <a:srgbClr val="7F7F7F"/>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FFFFFF"/>
                </a:solidFill>
                <a:latin typeface="Avenir"/>
                <a:ea typeface="Avenir"/>
                <a:cs typeface="Avenir"/>
                <a:sym typeface="Avenir"/>
              </a:rPr>
              <a:t>EXPLORE PEOPLE AND ORGANIZATIONS</a:t>
            </a:r>
            <a:endParaRPr sz="1400" b="0" i="0" u="none" strike="noStrike" cap="none">
              <a:solidFill>
                <a:srgbClr val="000000"/>
              </a:solidFill>
              <a:latin typeface="Arial"/>
              <a:ea typeface="Arial"/>
              <a:cs typeface="Arial"/>
              <a:sym typeface="Arial"/>
            </a:endParaRPr>
          </a:p>
        </p:txBody>
      </p:sp>
      <p:pic>
        <p:nvPicPr>
          <p:cNvPr id="242" name="Google Shape;242;p33" descr="Screenshot of the names list that can be browsed"/>
          <p:cNvPicPr preferRelativeResize="0"/>
          <p:nvPr/>
        </p:nvPicPr>
        <p:blipFill rotWithShape="1">
          <a:blip r:embed="rId3">
            <a:alphaModFix/>
          </a:blip>
          <a:srcRect/>
          <a:stretch/>
        </p:blipFill>
        <p:spPr>
          <a:xfrm>
            <a:off x="0" y="304800"/>
            <a:ext cx="9144000" cy="533448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9" name="Google Shape;249;p34"/>
          <p:cNvSpPr txBox="1"/>
          <p:nvPr/>
        </p:nvSpPr>
        <p:spPr>
          <a:xfrm>
            <a:off x="0" y="6027003"/>
            <a:ext cx="9144000" cy="461665"/>
          </a:xfrm>
          <a:prstGeom prst="rect">
            <a:avLst/>
          </a:prstGeom>
          <a:solidFill>
            <a:srgbClr val="7F7F7F"/>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dirty="0">
                <a:solidFill>
                  <a:srgbClr val="FFFFFF"/>
                </a:solidFill>
                <a:ea typeface="Avenir"/>
                <a:cs typeface="Avenir"/>
                <a:sym typeface="Avenir"/>
              </a:rPr>
              <a:t>SEARCH METADATA RECORDS</a:t>
            </a:r>
            <a:endParaRPr sz="1400" b="0" i="0" u="none" strike="noStrike" cap="none" dirty="0">
              <a:solidFill>
                <a:srgbClr val="000000"/>
              </a:solidFill>
              <a:ea typeface="Arial"/>
              <a:cs typeface="Arial"/>
              <a:sym typeface="Arial"/>
            </a:endParaRPr>
          </a:p>
        </p:txBody>
      </p:sp>
      <p:pic>
        <p:nvPicPr>
          <p:cNvPr id="3" name="Picture 2" descr="Screenshot of searching metadata records for Mayor Harold Washington">
            <a:extLst>
              <a:ext uri="{FF2B5EF4-FFF2-40B4-BE49-F238E27FC236}">
                <a16:creationId xmlns:a16="http://schemas.microsoft.com/office/drawing/2014/main" id="{37B0DC39-7141-EC8B-5682-6119E9EB0E03}"/>
              </a:ext>
            </a:extLst>
          </p:cNvPr>
          <p:cNvPicPr>
            <a:picLocks noChangeAspect="1"/>
          </p:cNvPicPr>
          <p:nvPr/>
        </p:nvPicPr>
        <p:blipFill>
          <a:blip r:embed="rId3"/>
          <a:stretch>
            <a:fillRect/>
          </a:stretch>
        </p:blipFill>
        <p:spPr>
          <a:xfrm>
            <a:off x="0" y="0"/>
            <a:ext cx="9144000" cy="5898799"/>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shot of Chicago Public Library's finding aid for the Harold Washington Archives and Collections">
            <a:extLst>
              <a:ext uri="{FF2B5EF4-FFF2-40B4-BE49-F238E27FC236}">
                <a16:creationId xmlns:a16="http://schemas.microsoft.com/office/drawing/2014/main" id="{7507A258-CCB8-AAD7-D3E8-E362F2EFA372}"/>
              </a:ext>
            </a:extLst>
          </p:cNvPr>
          <p:cNvPicPr>
            <a:picLocks noChangeAspect="1"/>
          </p:cNvPicPr>
          <p:nvPr/>
        </p:nvPicPr>
        <p:blipFill>
          <a:blip r:embed="rId2"/>
          <a:stretch>
            <a:fillRect/>
          </a:stretch>
        </p:blipFill>
        <p:spPr>
          <a:xfrm>
            <a:off x="0" y="642380"/>
            <a:ext cx="9144000" cy="5573239"/>
          </a:xfrm>
          <a:prstGeom prst="rect">
            <a:avLst/>
          </a:prstGeom>
        </p:spPr>
      </p:pic>
    </p:spTree>
    <p:extLst>
      <p:ext uri="{BB962C8B-B14F-4D97-AF65-F5344CB8AC3E}">
        <p14:creationId xmlns:p14="http://schemas.microsoft.com/office/powerpoint/2010/main" val="11010853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53" name="Google Shape;53;gcd8fe588f6_0_0"/>
          <p:cNvSpPr txBox="1"/>
          <p:nvPr/>
        </p:nvSpPr>
        <p:spPr>
          <a:xfrm>
            <a:off x="1710825" y="611500"/>
            <a:ext cx="7030800" cy="61552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2800" b="1" i="0" u="none" strike="noStrike" cap="none" dirty="0">
                <a:solidFill>
                  <a:srgbClr val="000000"/>
                </a:solidFill>
                <a:ea typeface="Avenir"/>
                <a:cs typeface="Avenir"/>
                <a:sym typeface="Avenir"/>
              </a:rPr>
              <a:t>The Chicago Collections Consortium</a:t>
            </a:r>
            <a:r>
              <a:rPr lang="en-US" sz="2800" b="0" i="0" u="none" strike="noStrike" cap="none" dirty="0">
                <a:solidFill>
                  <a:srgbClr val="000000"/>
                </a:solidFill>
                <a:ea typeface="Avenir"/>
                <a:cs typeface="Avenir"/>
                <a:sym typeface="Avenir"/>
              </a:rPr>
              <a:t> </a:t>
            </a:r>
            <a:endParaRPr sz="2800" b="0" i="0" u="none" strike="noStrike" cap="none" dirty="0">
              <a:solidFill>
                <a:srgbClr val="000000"/>
              </a:solidFill>
              <a:ea typeface="Avenir"/>
              <a:cs typeface="Avenir"/>
              <a:sym typeface="Avenir"/>
            </a:endParaRPr>
          </a:p>
        </p:txBody>
      </p:sp>
      <p:pic>
        <p:nvPicPr>
          <p:cNvPr id="54" name="Google Shape;54;gcd8fe588f6_0_0">
            <a:hlinkClick r:id="rId3"/>
            <a:extLst>
              <a:ext uri="{C183D7F6-B498-43B3-948B-1728B52AA6E4}">
                <adec:decorative xmlns:adec="http://schemas.microsoft.com/office/drawing/2017/decorative" val="1"/>
              </a:ext>
            </a:extLst>
          </p:cNvPr>
          <p:cNvPicPr preferRelativeResize="0"/>
          <p:nvPr/>
        </p:nvPicPr>
        <p:blipFill rotWithShape="1">
          <a:blip r:embed="rId4">
            <a:alphaModFix/>
          </a:blip>
          <a:srcRect r="66666"/>
          <a:stretch/>
        </p:blipFill>
        <p:spPr>
          <a:xfrm>
            <a:off x="110625" y="188050"/>
            <a:ext cx="1600199" cy="1524000"/>
          </a:xfrm>
          <a:prstGeom prst="rect">
            <a:avLst/>
          </a:prstGeom>
          <a:noFill/>
          <a:ln>
            <a:noFill/>
          </a:ln>
        </p:spPr>
      </p:pic>
      <p:sp>
        <p:nvSpPr>
          <p:cNvPr id="55" name="Google Shape;55;gcd8fe588f6_0_0"/>
          <p:cNvSpPr txBox="1"/>
          <p:nvPr/>
        </p:nvSpPr>
        <p:spPr>
          <a:xfrm>
            <a:off x="292125" y="2395950"/>
            <a:ext cx="8449500" cy="3915914"/>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2400"/>
              <a:buFont typeface="Arial"/>
              <a:buNone/>
            </a:pPr>
            <a:r>
              <a:rPr lang="en-US" sz="2400" b="1" i="0" u="none" strike="noStrike" cap="none" dirty="0">
                <a:solidFill>
                  <a:schemeClr val="dk1"/>
                </a:solidFill>
                <a:ea typeface="Avenir"/>
                <a:cs typeface="Avenir"/>
                <a:sym typeface="Avenir"/>
              </a:rPr>
              <a:t>WHO WE ARE</a:t>
            </a:r>
            <a:endParaRPr lang="en-US" sz="2400" b="1" i="0" u="none" strike="noStrike" cap="none" dirty="0">
              <a:solidFill>
                <a:schemeClr val="dk1"/>
              </a:solidFill>
              <a:ea typeface="Avenir"/>
              <a:cs typeface="Avenir"/>
            </a:endParaRPr>
          </a:p>
          <a:p>
            <a:pPr marL="0" marR="0" lvl="0" indent="0" algn="l" rtl="0">
              <a:lnSpc>
                <a:spcPct val="115000"/>
              </a:lnSpc>
              <a:spcBef>
                <a:spcPts val="1200"/>
              </a:spcBef>
              <a:spcAft>
                <a:spcPts val="200"/>
              </a:spcAft>
              <a:buClr>
                <a:srgbClr val="000000"/>
              </a:buClr>
              <a:buSzPts val="2400"/>
              <a:buFont typeface="Arial"/>
              <a:buNone/>
            </a:pPr>
            <a:r>
              <a:rPr lang="en-US" sz="2400" b="0" i="0" u="none" strike="noStrike" cap="none" dirty="0">
                <a:solidFill>
                  <a:schemeClr val="dk1"/>
                </a:solidFill>
                <a:ea typeface="Avenir"/>
                <a:cs typeface="Avenir"/>
                <a:sym typeface="Avenir"/>
              </a:rPr>
              <a:t>Launched in 2012, the Chicago Collections Consortium is a membership organization composed of not-for-profit institutions with collections that chronicle the rich history of Chicago. The work of this collaboration is led by a Board of Directors drawn from the participating institutions. Their work is accomplished with guidance from several standing and advisory committees.</a:t>
            </a:r>
            <a:endParaRPr sz="2400" b="0" i="0" u="none" strike="noStrike" cap="none" dirty="0">
              <a:solidFill>
                <a:schemeClr val="dk1"/>
              </a:solidFill>
              <a:ea typeface="Avenir"/>
              <a:cs typeface="Aveni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shot of the start of the metadata for the Harold Washington Archives and Collections finding aid from CPL">
            <a:extLst>
              <a:ext uri="{FF2B5EF4-FFF2-40B4-BE49-F238E27FC236}">
                <a16:creationId xmlns:a16="http://schemas.microsoft.com/office/drawing/2014/main" id="{B9B07F63-D17A-DABC-994B-8A933C329BD6}"/>
              </a:ext>
            </a:extLst>
          </p:cNvPr>
          <p:cNvPicPr>
            <a:picLocks noChangeAspect="1"/>
          </p:cNvPicPr>
          <p:nvPr/>
        </p:nvPicPr>
        <p:blipFill>
          <a:blip r:embed="rId2"/>
          <a:stretch>
            <a:fillRect/>
          </a:stretch>
        </p:blipFill>
        <p:spPr>
          <a:xfrm>
            <a:off x="137493" y="356759"/>
            <a:ext cx="8869013" cy="6144482"/>
          </a:xfrm>
          <a:prstGeom prst="rect">
            <a:avLst/>
          </a:prstGeom>
        </p:spPr>
      </p:pic>
    </p:spTree>
    <p:extLst>
      <p:ext uri="{BB962C8B-B14F-4D97-AF65-F5344CB8AC3E}">
        <p14:creationId xmlns:p14="http://schemas.microsoft.com/office/powerpoint/2010/main" val="2982152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shot of Series 1 for the finding aid for the Harold Washington Archives and Collections">
            <a:extLst>
              <a:ext uri="{FF2B5EF4-FFF2-40B4-BE49-F238E27FC236}">
                <a16:creationId xmlns:a16="http://schemas.microsoft.com/office/drawing/2014/main" id="{33E38D42-ACC9-20F8-98E9-1FD48A96DEDA}"/>
              </a:ext>
            </a:extLst>
          </p:cNvPr>
          <p:cNvPicPr>
            <a:picLocks noChangeAspect="1"/>
          </p:cNvPicPr>
          <p:nvPr/>
        </p:nvPicPr>
        <p:blipFill>
          <a:blip r:embed="rId2"/>
          <a:stretch>
            <a:fillRect/>
          </a:stretch>
        </p:blipFill>
        <p:spPr>
          <a:xfrm>
            <a:off x="132730" y="399627"/>
            <a:ext cx="8878539" cy="6058746"/>
          </a:xfrm>
          <a:prstGeom prst="rect">
            <a:avLst/>
          </a:prstGeom>
        </p:spPr>
      </p:pic>
    </p:spTree>
    <p:extLst>
      <p:ext uri="{BB962C8B-B14F-4D97-AF65-F5344CB8AC3E}">
        <p14:creationId xmlns:p14="http://schemas.microsoft.com/office/powerpoint/2010/main" val="34841066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shot of more of the finding aid for the Harold Washington Archives and Collections.">
            <a:extLst>
              <a:ext uri="{FF2B5EF4-FFF2-40B4-BE49-F238E27FC236}">
                <a16:creationId xmlns:a16="http://schemas.microsoft.com/office/drawing/2014/main" id="{BFA15C82-A599-E695-E599-FE9B711CBC11}"/>
              </a:ext>
            </a:extLst>
          </p:cNvPr>
          <p:cNvPicPr>
            <a:picLocks noChangeAspect="1"/>
          </p:cNvPicPr>
          <p:nvPr/>
        </p:nvPicPr>
        <p:blipFill>
          <a:blip r:embed="rId2"/>
          <a:stretch>
            <a:fillRect/>
          </a:stretch>
        </p:blipFill>
        <p:spPr>
          <a:xfrm>
            <a:off x="630075" y="0"/>
            <a:ext cx="7883850" cy="6858000"/>
          </a:xfrm>
          <a:prstGeom prst="rect">
            <a:avLst/>
          </a:prstGeom>
        </p:spPr>
      </p:pic>
    </p:spTree>
    <p:extLst>
      <p:ext uri="{BB962C8B-B14F-4D97-AF65-F5344CB8AC3E}">
        <p14:creationId xmlns:p14="http://schemas.microsoft.com/office/powerpoint/2010/main" val="1924509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shot of record for the Leon M. Despres papers from the Chicago History Museum">
            <a:extLst>
              <a:ext uri="{FF2B5EF4-FFF2-40B4-BE49-F238E27FC236}">
                <a16:creationId xmlns:a16="http://schemas.microsoft.com/office/drawing/2014/main" id="{623A97B9-035D-B72F-34A3-B77976844EE6}"/>
              </a:ext>
            </a:extLst>
          </p:cNvPr>
          <p:cNvPicPr>
            <a:picLocks noChangeAspect="1"/>
          </p:cNvPicPr>
          <p:nvPr/>
        </p:nvPicPr>
        <p:blipFill>
          <a:blip r:embed="rId2"/>
          <a:stretch>
            <a:fillRect/>
          </a:stretch>
        </p:blipFill>
        <p:spPr>
          <a:xfrm>
            <a:off x="0" y="626301"/>
            <a:ext cx="9144000" cy="5605397"/>
          </a:xfrm>
          <a:prstGeom prst="rect">
            <a:avLst/>
          </a:prstGeom>
        </p:spPr>
      </p:pic>
    </p:spTree>
    <p:extLst>
      <p:ext uri="{BB962C8B-B14F-4D97-AF65-F5344CB8AC3E}">
        <p14:creationId xmlns:p14="http://schemas.microsoft.com/office/powerpoint/2010/main" val="2046160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shot of the finding aid for the Jacob M. Arvey papers at the Chicago History Museum">
            <a:extLst>
              <a:ext uri="{FF2B5EF4-FFF2-40B4-BE49-F238E27FC236}">
                <a16:creationId xmlns:a16="http://schemas.microsoft.com/office/drawing/2014/main" id="{5AD8B42B-C793-3171-89B0-A7E892516D8E}"/>
              </a:ext>
            </a:extLst>
          </p:cNvPr>
          <p:cNvPicPr>
            <a:picLocks noChangeAspect="1"/>
          </p:cNvPicPr>
          <p:nvPr/>
        </p:nvPicPr>
        <p:blipFill>
          <a:blip r:embed="rId2"/>
          <a:stretch>
            <a:fillRect/>
          </a:stretch>
        </p:blipFill>
        <p:spPr>
          <a:xfrm>
            <a:off x="113678" y="304364"/>
            <a:ext cx="8916644" cy="6249272"/>
          </a:xfrm>
          <a:prstGeom prst="rect">
            <a:avLst/>
          </a:prstGeom>
        </p:spPr>
      </p:pic>
    </p:spTree>
    <p:extLst>
      <p:ext uri="{BB962C8B-B14F-4D97-AF65-F5344CB8AC3E}">
        <p14:creationId xmlns:p14="http://schemas.microsoft.com/office/powerpoint/2010/main" val="30193557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shot of the box list in the finding aid for the Jacob M. Arvey papers at the Chicago History Museum">
            <a:extLst>
              <a:ext uri="{FF2B5EF4-FFF2-40B4-BE49-F238E27FC236}">
                <a16:creationId xmlns:a16="http://schemas.microsoft.com/office/drawing/2014/main" id="{ABCBE891-97A8-B800-F474-7BF8CDBEC6C7}"/>
              </a:ext>
            </a:extLst>
          </p:cNvPr>
          <p:cNvPicPr>
            <a:picLocks noChangeAspect="1"/>
          </p:cNvPicPr>
          <p:nvPr/>
        </p:nvPicPr>
        <p:blipFill>
          <a:blip r:embed="rId2"/>
          <a:stretch>
            <a:fillRect/>
          </a:stretch>
        </p:blipFill>
        <p:spPr>
          <a:xfrm>
            <a:off x="0" y="219808"/>
            <a:ext cx="9144000" cy="6418384"/>
          </a:xfrm>
          <a:prstGeom prst="rect">
            <a:avLst/>
          </a:prstGeom>
        </p:spPr>
      </p:pic>
    </p:spTree>
    <p:extLst>
      <p:ext uri="{BB962C8B-B14F-4D97-AF65-F5344CB8AC3E}">
        <p14:creationId xmlns:p14="http://schemas.microsoft.com/office/powerpoint/2010/main" val="27134299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6" name="Google Shape;256;p35"/>
          <p:cNvSpPr txBox="1"/>
          <p:nvPr/>
        </p:nvSpPr>
        <p:spPr>
          <a:xfrm>
            <a:off x="-76200" y="6430581"/>
            <a:ext cx="9296400" cy="461665"/>
          </a:xfrm>
          <a:prstGeom prst="rect">
            <a:avLst/>
          </a:prstGeom>
          <a:solidFill>
            <a:srgbClr val="7F7F7F"/>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dirty="0">
                <a:solidFill>
                  <a:srgbClr val="FFFFFF"/>
                </a:solidFill>
                <a:ea typeface="Avenir"/>
                <a:cs typeface="Avenir"/>
                <a:sym typeface="Avenir"/>
              </a:rPr>
              <a:t>SEARCH OVER 100,000 IMAGES</a:t>
            </a:r>
            <a:endParaRPr sz="1400" b="0" i="0" u="none" strike="noStrike" cap="none" dirty="0">
              <a:solidFill>
                <a:srgbClr val="000000"/>
              </a:solidFill>
              <a:ea typeface="Arial"/>
              <a:cs typeface="Arial"/>
              <a:sym typeface="Arial"/>
            </a:endParaRPr>
          </a:p>
        </p:txBody>
      </p:sp>
      <p:pic>
        <p:nvPicPr>
          <p:cNvPr id="3" name="Picture 2" descr="Screenshot of the results of a search for digital images of City Council">
            <a:extLst>
              <a:ext uri="{FF2B5EF4-FFF2-40B4-BE49-F238E27FC236}">
                <a16:creationId xmlns:a16="http://schemas.microsoft.com/office/drawing/2014/main" id="{E7C20BE7-E8DE-101B-E641-FF3E21177672}"/>
              </a:ext>
            </a:extLst>
          </p:cNvPr>
          <p:cNvPicPr>
            <a:picLocks noChangeAspect="1"/>
          </p:cNvPicPr>
          <p:nvPr/>
        </p:nvPicPr>
        <p:blipFill>
          <a:blip r:embed="rId3"/>
          <a:stretch>
            <a:fillRect/>
          </a:stretch>
        </p:blipFill>
        <p:spPr>
          <a:xfrm>
            <a:off x="0" y="1"/>
            <a:ext cx="9144000" cy="6340274"/>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36"/>
          <p:cNvSpPr txBox="1"/>
          <p:nvPr/>
        </p:nvSpPr>
        <p:spPr>
          <a:xfrm>
            <a:off x="0" y="6396335"/>
            <a:ext cx="9171317" cy="461665"/>
          </a:xfrm>
          <a:prstGeom prst="rect">
            <a:avLst/>
          </a:prstGeom>
          <a:solidFill>
            <a:srgbClr val="7F7F7F"/>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dirty="0">
                <a:solidFill>
                  <a:srgbClr val="FFFFFF"/>
                </a:solidFill>
                <a:ea typeface="Avenir"/>
                <a:cs typeface="Avenir"/>
                <a:sym typeface="Avenir"/>
              </a:rPr>
              <a:t>ASK FOR HELP</a:t>
            </a:r>
            <a:endParaRPr sz="2400" b="0" i="0" u="none" strike="noStrike" cap="none" dirty="0">
              <a:solidFill>
                <a:srgbClr val="FFFFFF"/>
              </a:solidFill>
              <a:ea typeface="Avenir"/>
              <a:cs typeface="Avenir"/>
              <a:sym typeface="Avenir"/>
            </a:endParaRPr>
          </a:p>
        </p:txBody>
      </p:sp>
      <p:pic>
        <p:nvPicPr>
          <p:cNvPr id="263" name="Google Shape;263;p36" descr="Screenshot of CCC's help guide"/>
          <p:cNvPicPr preferRelativeResize="0"/>
          <p:nvPr/>
        </p:nvPicPr>
        <p:blipFill rotWithShape="1">
          <a:blip r:embed="rId3">
            <a:alphaModFix/>
          </a:blip>
          <a:srcRect/>
          <a:stretch/>
        </p:blipFill>
        <p:spPr>
          <a:xfrm>
            <a:off x="0" y="647700"/>
            <a:ext cx="9144000" cy="55439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697" name="Google Shape;697;g336ab5d5ffc_0_0">
            <a:extLst>
              <a:ext uri="{C183D7F6-B498-43B3-948B-1728B52AA6E4}">
                <adec:decorative xmlns:adec="http://schemas.microsoft.com/office/drawing/2017/decorative" val="1"/>
              </a:ext>
            </a:extLst>
          </p:cNvPr>
          <p:cNvSpPr/>
          <p:nvPr/>
        </p:nvSpPr>
        <p:spPr>
          <a:xfrm>
            <a:off x="2381" y="6400800"/>
            <a:ext cx="9141600" cy="4572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8" name="Google Shape;698;g336ab5d5ffc_0_0">
            <a:extLst>
              <a:ext uri="{C183D7F6-B498-43B3-948B-1728B52AA6E4}">
                <adec:decorative xmlns:adec="http://schemas.microsoft.com/office/drawing/2017/decorative" val="1"/>
              </a:ext>
            </a:extLst>
          </p:cNvPr>
          <p:cNvSpPr/>
          <p:nvPr/>
        </p:nvSpPr>
        <p:spPr>
          <a:xfrm>
            <a:off x="11" y="6334316"/>
            <a:ext cx="9141600" cy="639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699" name="Google Shape;699;g336ab5d5ffc_0_0">
            <a:extLst>
              <a:ext uri="{C183D7F6-B498-43B3-948B-1728B52AA6E4}">
                <adec:decorative xmlns:adec="http://schemas.microsoft.com/office/drawing/2017/decorative" val="1"/>
              </a:ext>
            </a:extLst>
          </p:cNvPr>
          <p:cNvCxnSpPr/>
          <p:nvPr/>
        </p:nvCxnSpPr>
        <p:spPr>
          <a:xfrm>
            <a:off x="905743" y="4343400"/>
            <a:ext cx="7406700" cy="0"/>
          </a:xfrm>
          <a:prstGeom prst="straightConnector1">
            <a:avLst/>
          </a:prstGeom>
          <a:noFill/>
          <a:ln w="9525" cap="flat" cmpd="sng">
            <a:solidFill>
              <a:srgbClr val="7F7F7F"/>
            </a:solidFill>
            <a:prstDash val="solid"/>
            <a:round/>
            <a:headEnd type="none" w="sm" len="sm"/>
            <a:tailEnd type="none" w="sm" len="sm"/>
          </a:ln>
        </p:spPr>
      </p:cxnSp>
      <p:sp>
        <p:nvSpPr>
          <p:cNvPr id="700" name="Google Shape;700;g336ab5d5ffc_0_0">
            <a:extLst>
              <a:ext uri="{C183D7F6-B498-43B3-948B-1728B52AA6E4}">
                <adec:decorative xmlns:adec="http://schemas.microsoft.com/office/drawing/2017/decorative" val="1"/>
              </a:ext>
            </a:extLst>
          </p:cNvPr>
          <p:cNvSpPr/>
          <p:nvPr/>
        </p:nvSpPr>
        <p:spPr>
          <a:xfrm>
            <a:off x="0" y="0"/>
            <a:ext cx="9144000" cy="6334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01" name="Google Shape;701;g336ab5d5ffc_0_0">
            <a:extLst>
              <a:ext uri="{C183D7F6-B498-43B3-948B-1728B52AA6E4}">
                <adec:decorative xmlns:adec="http://schemas.microsoft.com/office/drawing/2017/decorative" val="1"/>
              </a:ext>
            </a:extLst>
          </p:cNvPr>
          <p:cNvSpPr/>
          <p:nvPr/>
        </p:nvSpPr>
        <p:spPr>
          <a:xfrm>
            <a:off x="0" y="6334316"/>
            <a:ext cx="9144000" cy="66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2" name="Google Shape;702;g336ab5d5ffc_0_0">
            <a:extLst>
              <a:ext uri="{C183D7F6-B498-43B3-948B-1728B52AA6E4}">
                <adec:decorative xmlns:adec="http://schemas.microsoft.com/office/drawing/2017/decorative" val="1"/>
              </a:ext>
            </a:extLst>
          </p:cNvPr>
          <p:cNvSpPr/>
          <p:nvPr/>
        </p:nvSpPr>
        <p:spPr>
          <a:xfrm>
            <a:off x="0" y="6400450"/>
            <a:ext cx="9144000" cy="4572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03" name="Google Shape;703;g336ab5d5ffc_0_0">
            <a:extLst>
              <a:ext uri="{C183D7F6-B498-43B3-948B-1728B52AA6E4}">
                <adec:decorative xmlns:adec="http://schemas.microsoft.com/office/drawing/2017/decorative" val="1"/>
              </a:ext>
            </a:extLst>
          </p:cNvPr>
          <p:cNvPicPr preferRelativeResize="0"/>
          <p:nvPr/>
        </p:nvPicPr>
        <p:blipFill rotWithShape="1">
          <a:blip r:embed="rId3">
            <a:alphaModFix amt="36000"/>
          </a:blip>
          <a:srcRect/>
          <a:stretch/>
        </p:blipFill>
        <p:spPr>
          <a:xfrm>
            <a:off x="3911600" y="133531"/>
            <a:ext cx="1320800" cy="1320800"/>
          </a:xfrm>
          <a:prstGeom prst="rect">
            <a:avLst/>
          </a:prstGeom>
          <a:noFill/>
          <a:ln>
            <a:noFill/>
          </a:ln>
        </p:spPr>
      </p:pic>
      <p:sp>
        <p:nvSpPr>
          <p:cNvPr id="704" name="Google Shape;704;g336ab5d5ffc_0_0"/>
          <p:cNvSpPr txBox="1"/>
          <p:nvPr/>
        </p:nvSpPr>
        <p:spPr>
          <a:xfrm>
            <a:off x="405450" y="92475"/>
            <a:ext cx="8512500" cy="1320900"/>
          </a:xfrm>
          <a:prstGeom prst="rect">
            <a:avLst/>
          </a:prstGeom>
          <a:noFill/>
          <a:ln>
            <a:noFill/>
          </a:ln>
        </p:spPr>
        <p:txBody>
          <a:bodyPr spcFirstLastPara="1" wrap="square" lIns="91425" tIns="45700" rIns="91425" bIns="45700" anchor="b" anchorCtr="0">
            <a:noAutofit/>
          </a:bodyPr>
          <a:lstStyle/>
          <a:p>
            <a:pPr marL="0" marR="0" lvl="0" indent="0" algn="ctr" rtl="0">
              <a:lnSpc>
                <a:spcPct val="85000"/>
              </a:lnSpc>
              <a:spcBef>
                <a:spcPts val="0"/>
              </a:spcBef>
              <a:spcAft>
                <a:spcPts val="0"/>
              </a:spcAft>
              <a:buClr>
                <a:srgbClr val="000000"/>
              </a:buClr>
              <a:buSzPts val="8000"/>
              <a:buFont typeface="Arial"/>
              <a:buNone/>
            </a:pPr>
            <a:r>
              <a:rPr lang="en-US" sz="4000" b="1" i="0" u="none" strike="noStrike" cap="none">
                <a:solidFill>
                  <a:srgbClr val="262626"/>
                </a:solidFill>
                <a:latin typeface="Avenir"/>
                <a:ea typeface="Avenir"/>
                <a:cs typeface="Avenir"/>
                <a:sym typeface="Avenir"/>
              </a:rPr>
              <a:t>202</a:t>
            </a:r>
            <a:r>
              <a:rPr lang="en-US" sz="4000" b="1">
                <a:solidFill>
                  <a:srgbClr val="262626"/>
                </a:solidFill>
                <a:latin typeface="Avenir"/>
                <a:ea typeface="Avenir"/>
                <a:cs typeface="Avenir"/>
                <a:sym typeface="Avenir"/>
              </a:rPr>
              <a:t>6</a:t>
            </a:r>
            <a:r>
              <a:rPr lang="en-US" sz="4000" b="1" i="0" u="none" strike="noStrike" cap="none">
                <a:solidFill>
                  <a:srgbClr val="262626"/>
                </a:solidFill>
                <a:latin typeface="Avenir"/>
                <a:ea typeface="Avenir"/>
                <a:cs typeface="Avenir"/>
                <a:sym typeface="Avenir"/>
              </a:rPr>
              <a:t>-202</a:t>
            </a:r>
            <a:r>
              <a:rPr lang="en-US" sz="4000" b="1">
                <a:solidFill>
                  <a:srgbClr val="262626"/>
                </a:solidFill>
                <a:latin typeface="Avenir"/>
                <a:ea typeface="Avenir"/>
                <a:cs typeface="Avenir"/>
                <a:sym typeface="Avenir"/>
              </a:rPr>
              <a:t>7</a:t>
            </a:r>
            <a:endParaRPr sz="4000" b="1" i="0" u="none" strike="noStrike" cap="none">
              <a:solidFill>
                <a:srgbClr val="000000"/>
              </a:solidFill>
              <a:latin typeface="Avenir"/>
              <a:ea typeface="Avenir"/>
              <a:cs typeface="Avenir"/>
              <a:sym typeface="Avenir"/>
            </a:endParaRPr>
          </a:p>
          <a:p>
            <a:pPr marL="0" marR="0" lvl="0" indent="0" algn="ctr" rtl="0">
              <a:lnSpc>
                <a:spcPct val="85000"/>
              </a:lnSpc>
              <a:spcBef>
                <a:spcPts val="600"/>
              </a:spcBef>
              <a:spcAft>
                <a:spcPts val="0"/>
              </a:spcAft>
              <a:buClr>
                <a:srgbClr val="000000"/>
              </a:buClr>
              <a:buSzPts val="8000"/>
              <a:buFont typeface="Arial"/>
              <a:buNone/>
            </a:pPr>
            <a:r>
              <a:rPr lang="en-US" sz="4000" b="1" i="0" u="none" strike="noStrike" cap="none">
                <a:solidFill>
                  <a:srgbClr val="262626"/>
                </a:solidFill>
                <a:latin typeface="Avenir"/>
                <a:ea typeface="Avenir"/>
                <a:cs typeface="Avenir"/>
                <a:sym typeface="Avenir"/>
              </a:rPr>
              <a:t>What’s Coming</a:t>
            </a:r>
            <a:endParaRPr sz="4000" b="1" i="0" u="none" strike="noStrike" cap="none">
              <a:solidFill>
                <a:srgbClr val="000000"/>
              </a:solidFill>
              <a:latin typeface="Avenir"/>
              <a:ea typeface="Avenir"/>
              <a:cs typeface="Avenir"/>
              <a:sym typeface="Avenir"/>
            </a:endParaRPr>
          </a:p>
        </p:txBody>
      </p:sp>
      <p:pic>
        <p:nvPicPr>
          <p:cNvPr id="705" name="Google Shape;705;g336ab5d5ffc_0_0">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0" y="2091779"/>
            <a:ext cx="9144003" cy="2674442"/>
          </a:xfrm>
          <a:prstGeom prst="rect">
            <a:avLst/>
          </a:prstGeom>
          <a:solidFill>
            <a:schemeClr val="lt1"/>
          </a:solidFill>
          <a:ln>
            <a:noFill/>
          </a:ln>
        </p:spPr>
      </p:pic>
      <p:sp>
        <p:nvSpPr>
          <p:cNvPr id="706" name="Google Shape;706;g336ab5d5ffc_0_0" descr="Upgrades Coming Soon"/>
          <p:cNvSpPr/>
          <p:nvPr/>
        </p:nvSpPr>
        <p:spPr>
          <a:xfrm>
            <a:off x="1925050" y="4932925"/>
            <a:ext cx="5091300" cy="1614900"/>
          </a:xfrm>
          <a:prstGeom prst="horizontalScroll">
            <a:avLst>
              <a:gd name="adj" fmla="val 1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3000" b="0" i="0" u="none" strike="noStrike" cap="none">
                <a:solidFill>
                  <a:srgbClr val="000000"/>
                </a:solidFill>
                <a:latin typeface="Pacifico"/>
                <a:ea typeface="Pacifico"/>
                <a:cs typeface="Pacifico"/>
                <a:sym typeface="Pacifico"/>
              </a:rPr>
              <a:t>Upgrades Coming Soon</a:t>
            </a:r>
            <a:endParaRPr sz="3000" b="0" i="0" u="none" strike="noStrike" cap="none">
              <a:solidFill>
                <a:srgbClr val="000000"/>
              </a:solidFill>
              <a:latin typeface="Pacifico"/>
              <a:ea typeface="Pacifico"/>
              <a:cs typeface="Pacifico"/>
              <a:sym typeface="Pacifico"/>
            </a:endParaRPr>
          </a:p>
        </p:txBody>
      </p:sp>
    </p:spTree>
    <p:extLst>
      <p:ext uri="{BB962C8B-B14F-4D97-AF65-F5344CB8AC3E}">
        <p14:creationId xmlns:p14="http://schemas.microsoft.com/office/powerpoint/2010/main" val="32122950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Google Shape;712;g3e2c5eadae2_0_8">
            <a:extLst>
              <a:ext uri="{C183D7F6-B498-43B3-948B-1728B52AA6E4}">
                <adec:decorative xmlns:adec="http://schemas.microsoft.com/office/drawing/2017/decorative" val="1"/>
              </a:ext>
            </a:extLst>
          </p:cNvPr>
          <p:cNvSpPr/>
          <p:nvPr/>
        </p:nvSpPr>
        <p:spPr>
          <a:xfrm>
            <a:off x="2381" y="6400800"/>
            <a:ext cx="9141600" cy="4572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3" name="Google Shape;713;g3e2c5eadae2_0_8">
            <a:extLst>
              <a:ext uri="{C183D7F6-B498-43B3-948B-1728B52AA6E4}">
                <adec:decorative xmlns:adec="http://schemas.microsoft.com/office/drawing/2017/decorative" val="1"/>
              </a:ext>
            </a:extLst>
          </p:cNvPr>
          <p:cNvSpPr/>
          <p:nvPr/>
        </p:nvSpPr>
        <p:spPr>
          <a:xfrm>
            <a:off x="11" y="6334316"/>
            <a:ext cx="9141600" cy="639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714" name="Google Shape;714;g3e2c5eadae2_0_8">
            <a:extLst>
              <a:ext uri="{C183D7F6-B498-43B3-948B-1728B52AA6E4}">
                <adec:decorative xmlns:adec="http://schemas.microsoft.com/office/drawing/2017/decorative" val="1"/>
              </a:ext>
            </a:extLst>
          </p:cNvPr>
          <p:cNvCxnSpPr/>
          <p:nvPr/>
        </p:nvCxnSpPr>
        <p:spPr>
          <a:xfrm>
            <a:off x="905743" y="4343400"/>
            <a:ext cx="7406700" cy="0"/>
          </a:xfrm>
          <a:prstGeom prst="straightConnector1">
            <a:avLst/>
          </a:prstGeom>
          <a:noFill/>
          <a:ln w="9525" cap="flat" cmpd="sng">
            <a:solidFill>
              <a:srgbClr val="7F7F7F"/>
            </a:solidFill>
            <a:prstDash val="solid"/>
            <a:round/>
            <a:headEnd type="none" w="sm" len="sm"/>
            <a:tailEnd type="none" w="sm" len="sm"/>
          </a:ln>
        </p:spPr>
      </p:cxnSp>
      <p:sp>
        <p:nvSpPr>
          <p:cNvPr id="715" name="Google Shape;715;g3e2c5eadae2_0_8">
            <a:extLst>
              <a:ext uri="{C183D7F6-B498-43B3-948B-1728B52AA6E4}">
                <adec:decorative xmlns:adec="http://schemas.microsoft.com/office/drawing/2017/decorative" val="1"/>
              </a:ext>
            </a:extLst>
          </p:cNvPr>
          <p:cNvSpPr/>
          <p:nvPr/>
        </p:nvSpPr>
        <p:spPr>
          <a:xfrm>
            <a:off x="0" y="0"/>
            <a:ext cx="9144000" cy="6334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16" name="Google Shape;716;g3e2c5eadae2_0_8">
            <a:extLst>
              <a:ext uri="{C183D7F6-B498-43B3-948B-1728B52AA6E4}">
                <adec:decorative xmlns:adec="http://schemas.microsoft.com/office/drawing/2017/decorative" val="1"/>
              </a:ext>
            </a:extLst>
          </p:cNvPr>
          <p:cNvSpPr/>
          <p:nvPr/>
        </p:nvSpPr>
        <p:spPr>
          <a:xfrm>
            <a:off x="0" y="6334316"/>
            <a:ext cx="9144000" cy="66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7" name="Google Shape;717;g3e2c5eadae2_0_8">
            <a:extLst>
              <a:ext uri="{C183D7F6-B498-43B3-948B-1728B52AA6E4}">
                <adec:decorative xmlns:adec="http://schemas.microsoft.com/office/drawing/2017/decorative" val="1"/>
              </a:ext>
            </a:extLst>
          </p:cNvPr>
          <p:cNvSpPr/>
          <p:nvPr/>
        </p:nvSpPr>
        <p:spPr>
          <a:xfrm>
            <a:off x="0" y="6400450"/>
            <a:ext cx="9144000" cy="4572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18" name="Google Shape;718;g3e2c5eadae2_0_8">
            <a:extLst>
              <a:ext uri="{C183D7F6-B498-43B3-948B-1728B52AA6E4}">
                <adec:decorative xmlns:adec="http://schemas.microsoft.com/office/drawing/2017/decorative" val="1"/>
              </a:ext>
            </a:extLst>
          </p:cNvPr>
          <p:cNvPicPr preferRelativeResize="0"/>
          <p:nvPr/>
        </p:nvPicPr>
        <p:blipFill rotWithShape="1">
          <a:blip r:embed="rId3">
            <a:alphaModFix amt="36000"/>
          </a:blip>
          <a:srcRect/>
          <a:stretch/>
        </p:blipFill>
        <p:spPr>
          <a:xfrm>
            <a:off x="3911600" y="133531"/>
            <a:ext cx="1320800" cy="1320800"/>
          </a:xfrm>
          <a:prstGeom prst="rect">
            <a:avLst/>
          </a:prstGeom>
          <a:noFill/>
          <a:ln>
            <a:noFill/>
          </a:ln>
        </p:spPr>
      </p:pic>
      <p:sp>
        <p:nvSpPr>
          <p:cNvPr id="719" name="Google Shape;719;g3e2c5eadae2_0_8"/>
          <p:cNvSpPr txBox="1"/>
          <p:nvPr/>
        </p:nvSpPr>
        <p:spPr>
          <a:xfrm>
            <a:off x="405450" y="92475"/>
            <a:ext cx="8512500" cy="1320900"/>
          </a:xfrm>
          <a:prstGeom prst="rect">
            <a:avLst/>
          </a:prstGeom>
          <a:noFill/>
          <a:ln>
            <a:noFill/>
          </a:ln>
        </p:spPr>
        <p:txBody>
          <a:bodyPr spcFirstLastPara="1" wrap="square" lIns="91425" tIns="45700" rIns="91425" bIns="45700" anchor="b" anchorCtr="0">
            <a:noAutofit/>
          </a:bodyPr>
          <a:lstStyle/>
          <a:p>
            <a:pPr marL="0" marR="0" lvl="0" indent="0" algn="ctr" rtl="0">
              <a:lnSpc>
                <a:spcPct val="85000"/>
              </a:lnSpc>
              <a:spcBef>
                <a:spcPts val="0"/>
              </a:spcBef>
              <a:spcAft>
                <a:spcPts val="0"/>
              </a:spcAft>
              <a:buClr>
                <a:srgbClr val="000000"/>
              </a:buClr>
              <a:buSzPts val="8000"/>
              <a:buFont typeface="Arial"/>
              <a:buNone/>
            </a:pPr>
            <a:r>
              <a:rPr lang="en-US" sz="4000" b="1" i="0" u="none" strike="noStrike" cap="none" dirty="0">
                <a:solidFill>
                  <a:srgbClr val="262626"/>
                </a:solidFill>
                <a:latin typeface="Avenir"/>
                <a:ea typeface="Avenir"/>
                <a:cs typeface="Avenir"/>
                <a:sym typeface="Avenir"/>
              </a:rPr>
              <a:t>202</a:t>
            </a:r>
            <a:r>
              <a:rPr lang="en-US" sz="4000" b="1" dirty="0">
                <a:solidFill>
                  <a:srgbClr val="262626"/>
                </a:solidFill>
                <a:latin typeface="Avenir"/>
                <a:ea typeface="Avenir"/>
                <a:cs typeface="Avenir"/>
                <a:sym typeface="Avenir"/>
              </a:rPr>
              <a:t>6</a:t>
            </a:r>
            <a:r>
              <a:rPr lang="en-US" sz="4000" b="1" i="0" u="none" strike="noStrike" cap="none" dirty="0">
                <a:solidFill>
                  <a:srgbClr val="262626"/>
                </a:solidFill>
                <a:latin typeface="Avenir"/>
                <a:ea typeface="Avenir"/>
                <a:cs typeface="Avenir"/>
                <a:sym typeface="Avenir"/>
              </a:rPr>
              <a:t>-202</a:t>
            </a:r>
            <a:r>
              <a:rPr lang="en-US" sz="4000" b="1" dirty="0">
                <a:solidFill>
                  <a:srgbClr val="262626"/>
                </a:solidFill>
                <a:latin typeface="Avenir"/>
                <a:ea typeface="Avenir"/>
                <a:cs typeface="Avenir"/>
                <a:sym typeface="Avenir"/>
              </a:rPr>
              <a:t>7</a:t>
            </a:r>
            <a:endParaRPr sz="4000" b="1" i="0" u="none" strike="noStrike" cap="none" dirty="0">
              <a:solidFill>
                <a:srgbClr val="000000"/>
              </a:solidFill>
              <a:latin typeface="Avenir"/>
              <a:ea typeface="Avenir"/>
              <a:cs typeface="Avenir"/>
              <a:sym typeface="Avenir"/>
            </a:endParaRPr>
          </a:p>
          <a:p>
            <a:pPr marL="0" marR="0" lvl="0" indent="0" algn="ctr" rtl="0">
              <a:lnSpc>
                <a:spcPct val="85000"/>
              </a:lnSpc>
              <a:spcBef>
                <a:spcPts val="600"/>
              </a:spcBef>
              <a:spcAft>
                <a:spcPts val="0"/>
              </a:spcAft>
              <a:buClr>
                <a:srgbClr val="000000"/>
              </a:buClr>
              <a:buSzPts val="8000"/>
              <a:buFont typeface="Arial"/>
              <a:buNone/>
            </a:pPr>
            <a:r>
              <a:rPr lang="en-US" sz="4000" b="1" i="0" u="none" strike="noStrike" cap="none" dirty="0">
                <a:solidFill>
                  <a:srgbClr val="262626"/>
                </a:solidFill>
                <a:latin typeface="Avenir"/>
                <a:ea typeface="Avenir"/>
                <a:cs typeface="Avenir"/>
                <a:sym typeface="Avenir"/>
              </a:rPr>
              <a:t>What’s Coming</a:t>
            </a:r>
            <a:endParaRPr sz="4000" b="1" i="0" u="none" strike="noStrike" cap="none" dirty="0">
              <a:solidFill>
                <a:srgbClr val="000000"/>
              </a:solidFill>
              <a:latin typeface="Avenir"/>
              <a:ea typeface="Avenir"/>
              <a:cs typeface="Avenir"/>
              <a:sym typeface="Avenir"/>
            </a:endParaRPr>
          </a:p>
        </p:txBody>
      </p:sp>
      <p:pic>
        <p:nvPicPr>
          <p:cNvPr id="720" name="Google Shape;720;g3e2c5eadae2_0_8" descr="Screenshot of new search results screen"/>
          <p:cNvPicPr preferRelativeResize="0"/>
          <p:nvPr/>
        </p:nvPicPr>
        <p:blipFill>
          <a:blip r:embed="rId4">
            <a:alphaModFix/>
          </a:blip>
          <a:stretch>
            <a:fillRect/>
          </a:stretch>
        </p:blipFill>
        <p:spPr>
          <a:xfrm>
            <a:off x="2375" y="1600150"/>
            <a:ext cx="5230025" cy="2943462"/>
          </a:xfrm>
          <a:prstGeom prst="rect">
            <a:avLst/>
          </a:prstGeom>
          <a:noFill/>
          <a:ln>
            <a:noFill/>
          </a:ln>
        </p:spPr>
      </p:pic>
      <p:pic>
        <p:nvPicPr>
          <p:cNvPr id="721" name="Google Shape;721;g3e2c5eadae2_0_8" descr="Screenshot of a digital image in the new interface"/>
          <p:cNvPicPr preferRelativeResize="0"/>
          <p:nvPr/>
        </p:nvPicPr>
        <p:blipFill>
          <a:blip r:embed="rId5">
            <a:alphaModFix/>
          </a:blip>
          <a:stretch>
            <a:fillRect/>
          </a:stretch>
        </p:blipFill>
        <p:spPr>
          <a:xfrm>
            <a:off x="3708100" y="3812799"/>
            <a:ext cx="5435898" cy="3044850"/>
          </a:xfrm>
          <a:prstGeom prst="rect">
            <a:avLst/>
          </a:prstGeom>
          <a:noFill/>
          <a:ln>
            <a:noFill/>
          </a:ln>
        </p:spPr>
      </p:pic>
      <p:pic>
        <p:nvPicPr>
          <p:cNvPr id="722" name="Google Shape;722;g3e2c5eadae2_0_8" descr="Screenshot of a record in mobile view"/>
          <p:cNvPicPr preferRelativeResize="0"/>
          <p:nvPr/>
        </p:nvPicPr>
        <p:blipFill>
          <a:blip r:embed="rId6">
            <a:alphaModFix/>
          </a:blip>
          <a:stretch>
            <a:fillRect/>
          </a:stretch>
        </p:blipFill>
        <p:spPr>
          <a:xfrm>
            <a:off x="6659681" y="600725"/>
            <a:ext cx="2258275" cy="3212074"/>
          </a:xfrm>
          <a:prstGeom prst="rect">
            <a:avLst/>
          </a:prstGeom>
          <a:noFill/>
          <a:ln>
            <a:noFill/>
          </a:ln>
        </p:spPr>
      </p:pic>
    </p:spTree>
    <p:extLst>
      <p:ext uri="{BB962C8B-B14F-4D97-AF65-F5344CB8AC3E}">
        <p14:creationId xmlns:p14="http://schemas.microsoft.com/office/powerpoint/2010/main" val="33931202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4"/>
          <p:cNvSpPr txBox="1">
            <a:spLocks noGrp="1"/>
          </p:cNvSpPr>
          <p:nvPr>
            <p:ph type="title"/>
          </p:nvPr>
        </p:nvSpPr>
        <p:spPr>
          <a:xfrm>
            <a:off x="1923900" y="717705"/>
            <a:ext cx="6229500" cy="584700"/>
          </a:xfrm>
          <a:prstGeom prst="rect">
            <a:avLst/>
          </a:prstGeom>
          <a:noFill/>
          <a:ln>
            <a:noFill/>
          </a:ln>
        </p:spPr>
        <p:txBody>
          <a:bodyPr spcFirstLastPara="1" wrap="square" lIns="91425" tIns="45700" rIns="91425" bIns="45700" anchor="b" anchorCtr="0">
            <a:normAutofit fontScale="90000"/>
          </a:bodyPr>
          <a:lstStyle/>
          <a:p>
            <a:pPr marL="0" lvl="0" indent="0" algn="just" rtl="0">
              <a:lnSpc>
                <a:spcPct val="85000"/>
              </a:lnSpc>
              <a:spcBef>
                <a:spcPts val="0"/>
              </a:spcBef>
              <a:spcAft>
                <a:spcPts val="0"/>
              </a:spcAft>
              <a:buSzPct val="32407"/>
              <a:buNone/>
            </a:pPr>
            <a:r>
              <a:rPr lang="en-US" b="1" dirty="0">
                <a:solidFill>
                  <a:schemeClr val="tx1"/>
                </a:solidFill>
                <a:latin typeface="Arial" panose="020B0604020202020204" pitchFamily="34" charset="0"/>
                <a:cs typeface="Arial" panose="020B0604020202020204" pitchFamily="34" charset="0"/>
              </a:rPr>
              <a:t>A Shared Commitment</a:t>
            </a:r>
            <a:endParaRPr b="1" dirty="0">
              <a:solidFill>
                <a:schemeClr val="tx1"/>
              </a:solidFill>
              <a:latin typeface="Arial" panose="020B0604020202020204" pitchFamily="34" charset="0"/>
              <a:cs typeface="Arial" panose="020B0604020202020204" pitchFamily="34" charset="0"/>
            </a:endParaRPr>
          </a:p>
        </p:txBody>
      </p:sp>
      <p:sp>
        <p:nvSpPr>
          <p:cNvPr id="62" name="Google Shape;62;p4"/>
          <p:cNvSpPr txBox="1">
            <a:spLocks noGrp="1"/>
          </p:cNvSpPr>
          <p:nvPr>
            <p:ph type="body" idx="1"/>
          </p:nvPr>
        </p:nvSpPr>
        <p:spPr>
          <a:xfrm>
            <a:off x="990600" y="2268100"/>
            <a:ext cx="7162800" cy="1956600"/>
          </a:xfrm>
          <a:prstGeom prst="rect">
            <a:avLst/>
          </a:prstGeom>
          <a:noFill/>
          <a:ln>
            <a:noFill/>
          </a:ln>
        </p:spPr>
        <p:txBody>
          <a:bodyPr spcFirstLastPara="1" wrap="square" lIns="0" tIns="45700" rIns="0" bIns="45700" anchor="t" anchorCtr="0">
            <a:normAutofit/>
          </a:bodyPr>
          <a:lstStyle/>
          <a:p>
            <a:pPr marL="0" lvl="0" indent="0" algn="ctr" rtl="0">
              <a:lnSpc>
                <a:spcPct val="150000"/>
              </a:lnSpc>
              <a:spcBef>
                <a:spcPts val="0"/>
              </a:spcBef>
              <a:spcAft>
                <a:spcPts val="0"/>
              </a:spcAft>
              <a:buClr>
                <a:srgbClr val="404040"/>
              </a:buClr>
              <a:buSzPts val="1800"/>
              <a:buNone/>
            </a:pPr>
            <a:r>
              <a:rPr lang="en-US" sz="1800" dirty="0">
                <a:solidFill>
                  <a:srgbClr val="333333"/>
                </a:solidFill>
                <a:highlight>
                  <a:srgbClr val="FFFFFF"/>
                </a:highlight>
                <a:latin typeface="Arial"/>
                <a:ea typeface="Arial"/>
                <a:cs typeface="Arial"/>
                <a:sym typeface="Arial"/>
              </a:rPr>
              <a:t>Chicago Collections is a collaboration among libraries, museums, and allied organizations working together to collect, preserve, and share freely, openly, and equitably the history and culture of Chicago with the world.</a:t>
            </a:r>
            <a:endParaRPr sz="1800" dirty="0">
              <a:solidFill>
                <a:srgbClr val="333333"/>
              </a:solidFill>
              <a:highlight>
                <a:srgbClr val="FFFFFF"/>
              </a:highlight>
              <a:latin typeface="Arial"/>
              <a:ea typeface="Arial"/>
              <a:cs typeface="Arial"/>
              <a:sym typeface="Arial"/>
            </a:endParaRPr>
          </a:p>
          <a:p>
            <a:pPr marL="0" lvl="0" indent="0" algn="ctr" rtl="0">
              <a:lnSpc>
                <a:spcPct val="150000"/>
              </a:lnSpc>
              <a:spcBef>
                <a:spcPts val="0"/>
              </a:spcBef>
              <a:spcAft>
                <a:spcPts val="0"/>
              </a:spcAft>
              <a:buClr>
                <a:srgbClr val="404040"/>
              </a:buClr>
              <a:buSzPts val="1800"/>
              <a:buNone/>
            </a:pPr>
            <a:endParaRPr sz="1800" dirty="0">
              <a:solidFill>
                <a:srgbClr val="333333"/>
              </a:solidFill>
              <a:highlight>
                <a:srgbClr val="FFFFFF"/>
              </a:highlight>
              <a:latin typeface="Arial"/>
              <a:ea typeface="Arial"/>
              <a:cs typeface="Arial"/>
              <a:sym typeface="Arial"/>
            </a:endParaRPr>
          </a:p>
        </p:txBody>
      </p:sp>
      <p:sp>
        <p:nvSpPr>
          <p:cNvPr id="63" name="Google Shape;63;p4"/>
          <p:cNvSpPr/>
          <p:nvPr/>
        </p:nvSpPr>
        <p:spPr>
          <a:xfrm>
            <a:off x="990600" y="4611200"/>
            <a:ext cx="7006500" cy="19566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1800"/>
              <a:buFont typeface="Arial"/>
              <a:buNone/>
            </a:pPr>
            <a:r>
              <a:rPr lang="en-US" sz="1800" b="0" i="0" u="none" strike="noStrike" cap="none" dirty="0">
                <a:solidFill>
                  <a:srgbClr val="333333"/>
                </a:solidFill>
                <a:highlight>
                  <a:srgbClr val="FFFFFF"/>
                </a:highlight>
                <a:latin typeface="Arial"/>
                <a:ea typeface="Arial"/>
                <a:cs typeface="Arial"/>
                <a:sym typeface="Arial"/>
              </a:rPr>
              <a:t>Chicago  Collections envisions a world where the history of Chicago is made accessible to diverse communities to foster understanding, inspiration, and knowledge creation through engagement with primary sources.</a:t>
            </a:r>
            <a:br>
              <a:rPr lang="en-US" sz="1800" b="1" i="0" u="none" strike="noStrike" cap="none" dirty="0">
                <a:solidFill>
                  <a:srgbClr val="626164"/>
                </a:solidFill>
                <a:latin typeface="Avenir"/>
                <a:ea typeface="Avenir"/>
                <a:cs typeface="Avenir"/>
                <a:sym typeface="Avenir"/>
              </a:rPr>
            </a:br>
            <a:endParaRPr sz="1800" b="1" i="0" u="none" strike="noStrike" cap="none" dirty="0">
              <a:solidFill>
                <a:srgbClr val="626164"/>
              </a:solidFill>
              <a:latin typeface="Avenir"/>
              <a:ea typeface="Avenir"/>
              <a:cs typeface="Avenir"/>
              <a:sym typeface="Avenir"/>
            </a:endParaRPr>
          </a:p>
        </p:txBody>
      </p:sp>
      <p:sp>
        <p:nvSpPr>
          <p:cNvPr id="64" name="Google Shape;64;p4"/>
          <p:cNvSpPr txBox="1"/>
          <p:nvPr/>
        </p:nvSpPr>
        <p:spPr>
          <a:xfrm>
            <a:off x="666368" y="1880111"/>
            <a:ext cx="7811263" cy="388000"/>
          </a:xfrm>
          <a:prstGeom prst="rect">
            <a:avLst/>
          </a:prstGeom>
          <a:noFill/>
          <a:ln>
            <a:noFill/>
          </a:ln>
        </p:spPr>
        <p:txBody>
          <a:bodyPr spcFirstLastPara="1" wrap="square" lIns="68575" tIns="34275" rIns="68575" bIns="34275" anchor="ctr" anchorCtr="0">
            <a:normAutofit lnSpcReduction="10000"/>
          </a:bodyPr>
          <a:lstStyle/>
          <a:p>
            <a:pPr marL="0" marR="0" lvl="0" indent="0" algn="ctr" rtl="0">
              <a:lnSpc>
                <a:spcPct val="90000"/>
              </a:lnSpc>
              <a:spcBef>
                <a:spcPts val="0"/>
              </a:spcBef>
              <a:spcAft>
                <a:spcPts val="0"/>
              </a:spcAft>
              <a:buClr>
                <a:srgbClr val="009089"/>
              </a:buClr>
              <a:buSzPts val="2400"/>
              <a:buFont typeface="Calibri"/>
              <a:buNone/>
            </a:pPr>
            <a:r>
              <a:rPr lang="en-US" sz="2400" b="1" i="0" u="none" strike="noStrike" cap="none" dirty="0">
                <a:solidFill>
                  <a:srgbClr val="009089"/>
                </a:solidFill>
                <a:ea typeface="Calibri"/>
                <a:cs typeface="Calibri"/>
                <a:sym typeface="Calibri"/>
              </a:rPr>
              <a:t>Mission</a:t>
            </a:r>
            <a:endParaRPr lang="en-US" sz="1400" b="0" i="0" u="none" strike="noStrike" cap="none" dirty="0">
              <a:solidFill>
                <a:srgbClr val="000000"/>
              </a:solidFill>
              <a:ea typeface="Arial"/>
              <a:cs typeface="Arial"/>
            </a:endParaRPr>
          </a:p>
        </p:txBody>
      </p:sp>
      <p:sp>
        <p:nvSpPr>
          <p:cNvPr id="65" name="Google Shape;65;p4"/>
          <p:cNvSpPr txBox="1"/>
          <p:nvPr/>
        </p:nvSpPr>
        <p:spPr>
          <a:xfrm>
            <a:off x="424718" y="4134839"/>
            <a:ext cx="7811400" cy="387900"/>
          </a:xfrm>
          <a:prstGeom prst="rect">
            <a:avLst/>
          </a:prstGeom>
          <a:noFill/>
          <a:ln>
            <a:noFill/>
          </a:ln>
        </p:spPr>
        <p:txBody>
          <a:bodyPr spcFirstLastPara="1" wrap="square" lIns="68575" tIns="34275" rIns="68575" bIns="34275" anchor="ctr" anchorCtr="0">
            <a:normAutofit lnSpcReduction="10000"/>
          </a:bodyPr>
          <a:lstStyle/>
          <a:p>
            <a:pPr marL="0" marR="0" lvl="0" indent="0" algn="ctr" rtl="0">
              <a:lnSpc>
                <a:spcPct val="90000"/>
              </a:lnSpc>
              <a:spcBef>
                <a:spcPts val="0"/>
              </a:spcBef>
              <a:spcAft>
                <a:spcPts val="0"/>
              </a:spcAft>
              <a:buClr>
                <a:schemeClr val="accent2"/>
              </a:buClr>
              <a:buSzPts val="2400"/>
              <a:buFont typeface="Calibri"/>
              <a:buNone/>
            </a:pPr>
            <a:r>
              <a:rPr lang="en-US" sz="2400" b="1" i="0" u="none" strike="noStrike" cap="none" dirty="0">
                <a:solidFill>
                  <a:schemeClr val="accent2"/>
                </a:solidFill>
                <a:ea typeface="Calibri"/>
                <a:cs typeface="Calibri"/>
                <a:sym typeface="Calibri"/>
              </a:rPr>
              <a:t>Vision</a:t>
            </a:r>
            <a:endParaRPr lang="en-US" sz="1400" b="0" i="0" u="none" strike="noStrike" cap="none">
              <a:solidFill>
                <a:schemeClr val="accent2"/>
              </a:solidFill>
              <a:ea typeface="Arial"/>
              <a:cs typeface="Arial"/>
            </a:endParaRPr>
          </a:p>
        </p:txBody>
      </p:sp>
      <p:pic>
        <p:nvPicPr>
          <p:cNvPr id="67" name="Google Shape;67;p4">
            <a:hlinkClick r:id="rId3"/>
            <a:extLst>
              <a:ext uri="{C183D7F6-B498-43B3-948B-1728B52AA6E4}">
                <adec:decorative xmlns:adec="http://schemas.microsoft.com/office/drawing/2017/decorative" val="1"/>
              </a:ext>
            </a:extLst>
          </p:cNvPr>
          <p:cNvPicPr preferRelativeResize="0"/>
          <p:nvPr/>
        </p:nvPicPr>
        <p:blipFill rotWithShape="1">
          <a:blip r:embed="rId4">
            <a:alphaModFix/>
          </a:blip>
          <a:srcRect r="66666"/>
          <a:stretch/>
        </p:blipFill>
        <p:spPr>
          <a:xfrm>
            <a:off x="189250" y="188025"/>
            <a:ext cx="1600199" cy="15240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44"/>
          <p:cNvSpPr txBox="1">
            <a:spLocks noGrp="1"/>
          </p:cNvSpPr>
          <p:nvPr>
            <p:ph type="title"/>
          </p:nvPr>
        </p:nvSpPr>
        <p:spPr>
          <a:xfrm>
            <a:off x="1769800" y="1125600"/>
            <a:ext cx="6314400" cy="7032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85000"/>
              </a:lnSpc>
              <a:spcBef>
                <a:spcPts val="0"/>
              </a:spcBef>
              <a:spcAft>
                <a:spcPts val="0"/>
              </a:spcAft>
              <a:buSzPct val="96763"/>
              <a:buNone/>
            </a:pPr>
            <a:r>
              <a:rPr lang="en-US" b="1" dirty="0">
                <a:solidFill>
                  <a:srgbClr val="7F7F7F"/>
                </a:solidFill>
                <a:latin typeface="Arial"/>
              </a:rPr>
              <a:t>Building on the Foundation:</a:t>
            </a:r>
            <a:br>
              <a:rPr lang="en-US" b="1" dirty="0">
                <a:latin typeface="Arial"/>
              </a:rPr>
            </a:br>
            <a:r>
              <a:rPr lang="en-US" sz="3600" dirty="0">
                <a:solidFill>
                  <a:srgbClr val="7F7F7F"/>
                </a:solidFill>
                <a:latin typeface="Arial"/>
              </a:rPr>
              <a:t>Cooperative Reference Network</a:t>
            </a:r>
            <a:endParaRPr lang="en-US" sz="4000" dirty="0">
              <a:solidFill>
                <a:srgbClr val="7F7F7F"/>
              </a:solidFill>
              <a:latin typeface="Arial"/>
            </a:endParaRPr>
          </a:p>
        </p:txBody>
      </p:sp>
      <p:sp>
        <p:nvSpPr>
          <p:cNvPr id="270" name="Google Shape;270;p44"/>
          <p:cNvSpPr txBox="1">
            <a:spLocks noGrp="1"/>
          </p:cNvSpPr>
          <p:nvPr>
            <p:ph type="body" idx="1"/>
          </p:nvPr>
        </p:nvSpPr>
        <p:spPr>
          <a:xfrm>
            <a:off x="457200" y="2209800"/>
            <a:ext cx="8229600" cy="4230600"/>
          </a:xfrm>
          <a:prstGeom prst="rect">
            <a:avLst/>
          </a:prstGeom>
          <a:noFill/>
          <a:ln>
            <a:noFill/>
          </a:ln>
        </p:spPr>
        <p:txBody>
          <a:bodyPr spcFirstLastPara="1" wrap="square" lIns="0" tIns="45700" rIns="0" bIns="45700" anchor="t" anchorCtr="0">
            <a:normAutofit/>
          </a:bodyPr>
          <a:lstStyle/>
          <a:p>
            <a:pPr marL="111125" lvl="1" indent="0" algn="ctr" rtl="0">
              <a:lnSpc>
                <a:spcPct val="150000"/>
              </a:lnSpc>
              <a:spcBef>
                <a:spcPts val="0"/>
              </a:spcBef>
              <a:spcAft>
                <a:spcPts val="0"/>
              </a:spcAft>
              <a:buClr>
                <a:srgbClr val="EC6535"/>
              </a:buClr>
              <a:buSzPts val="2400"/>
              <a:buNone/>
            </a:pPr>
            <a:r>
              <a:rPr lang="en-US" sz="4400" b="1">
                <a:latin typeface="Avenir"/>
                <a:ea typeface="Avenir"/>
                <a:cs typeface="Avenir"/>
                <a:sym typeface="Avenir"/>
              </a:rPr>
              <a:t>ASK@Chicago Collections</a:t>
            </a:r>
            <a:r>
              <a:rPr lang="en-US" sz="3200" b="1">
                <a:latin typeface="Avenir"/>
                <a:ea typeface="Avenir"/>
                <a:cs typeface="Avenir"/>
                <a:sym typeface="Avenir"/>
              </a:rPr>
              <a:t> </a:t>
            </a:r>
            <a:r>
              <a:rPr lang="en-US" sz="3200" b="1" u="sng">
                <a:solidFill>
                  <a:schemeClr val="hlink"/>
                </a:solidFill>
                <a:latin typeface="Avenir"/>
                <a:ea typeface="Avenir"/>
                <a:cs typeface="Avenir"/>
                <a:sym typeface="Avenir"/>
                <a:hlinkClick r:id="rId3"/>
              </a:rPr>
              <a:t>http://ask.chicagocollections.org/</a:t>
            </a:r>
            <a:r>
              <a:rPr lang="en-US" sz="3200" b="1">
                <a:latin typeface="Avenir"/>
                <a:ea typeface="Avenir"/>
                <a:cs typeface="Avenir"/>
                <a:sym typeface="Avenir"/>
              </a:rPr>
              <a:t> </a:t>
            </a:r>
            <a:endParaRPr sz="3200"/>
          </a:p>
          <a:p>
            <a:pPr marL="457200" lvl="1" indent="-346075" algn="ctr" rtl="0">
              <a:lnSpc>
                <a:spcPct val="150000"/>
              </a:lnSpc>
              <a:spcBef>
                <a:spcPts val="600"/>
              </a:spcBef>
              <a:spcAft>
                <a:spcPts val="0"/>
              </a:spcAft>
              <a:buClr>
                <a:srgbClr val="EC6535"/>
              </a:buClr>
              <a:buSzPts val="2400"/>
              <a:buFont typeface="Arial"/>
              <a:buChar char="•"/>
            </a:pPr>
            <a:r>
              <a:rPr lang="en-US" sz="2400" b="1">
                <a:latin typeface="Avenir"/>
                <a:ea typeface="Avenir"/>
                <a:cs typeface="Avenir"/>
                <a:sym typeface="Avenir"/>
              </a:rPr>
              <a:t>A Virtual Reference Desk</a:t>
            </a:r>
            <a:endParaRPr/>
          </a:p>
          <a:p>
            <a:pPr marL="457200" lvl="1" indent="-346075" algn="ctr" rtl="0">
              <a:lnSpc>
                <a:spcPct val="150000"/>
              </a:lnSpc>
              <a:spcBef>
                <a:spcPts val="600"/>
              </a:spcBef>
              <a:spcAft>
                <a:spcPts val="0"/>
              </a:spcAft>
              <a:buClr>
                <a:srgbClr val="EC6535"/>
              </a:buClr>
              <a:buSzPts val="2400"/>
              <a:buFont typeface="Arial"/>
              <a:buChar char="•"/>
            </a:pPr>
            <a:r>
              <a:rPr lang="en-US" sz="2400" b="1">
                <a:latin typeface="Avenir"/>
                <a:ea typeface="Avenir"/>
                <a:cs typeface="Avenir"/>
                <a:sym typeface="Avenir"/>
              </a:rPr>
              <a:t>Integrate with the Portal</a:t>
            </a:r>
            <a:endParaRPr/>
          </a:p>
          <a:p>
            <a:pPr marL="457200" lvl="1" indent="-346075" algn="ctr" rtl="0">
              <a:lnSpc>
                <a:spcPct val="150000"/>
              </a:lnSpc>
              <a:spcBef>
                <a:spcPts val="600"/>
              </a:spcBef>
              <a:spcAft>
                <a:spcPts val="0"/>
              </a:spcAft>
              <a:buClr>
                <a:srgbClr val="EC6535"/>
              </a:buClr>
              <a:buSzPts val="2400"/>
              <a:buFont typeface="Arial"/>
              <a:buChar char="•"/>
            </a:pPr>
            <a:r>
              <a:rPr lang="en-US" sz="2400" b="1">
                <a:latin typeface="Avenir"/>
                <a:ea typeface="Avenir"/>
                <a:cs typeface="Avenir"/>
                <a:sym typeface="Avenir"/>
              </a:rPr>
              <a:t>Development of Instructional Materials</a:t>
            </a:r>
            <a:endParaRPr/>
          </a:p>
        </p:txBody>
      </p:sp>
      <p:pic>
        <p:nvPicPr>
          <p:cNvPr id="271" name="Google Shape;271;p44">
            <a:hlinkClick r:id="rId4"/>
            <a:extLst>
              <a:ext uri="{C183D7F6-B498-43B3-948B-1728B52AA6E4}">
                <adec:decorative xmlns:adec="http://schemas.microsoft.com/office/drawing/2017/decorative" val="1"/>
              </a:ext>
            </a:extLst>
          </p:cNvPr>
          <p:cNvPicPr preferRelativeResize="0"/>
          <p:nvPr/>
        </p:nvPicPr>
        <p:blipFill rotWithShape="1">
          <a:blip r:embed="rId5">
            <a:alphaModFix/>
          </a:blip>
          <a:srcRect r="66666"/>
          <a:stretch/>
        </p:blipFill>
        <p:spPr>
          <a:xfrm>
            <a:off x="248875" y="293925"/>
            <a:ext cx="1520925" cy="19158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21"/>
          <p:cNvSpPr txBox="1">
            <a:spLocks noGrp="1"/>
          </p:cNvSpPr>
          <p:nvPr>
            <p:ph type="title"/>
          </p:nvPr>
        </p:nvSpPr>
        <p:spPr>
          <a:xfrm>
            <a:off x="609600" y="266267"/>
            <a:ext cx="8169276" cy="1449387"/>
          </a:xfrm>
          <a:prstGeom prst="rect">
            <a:avLst/>
          </a:prstGeom>
          <a:noFill/>
          <a:ln>
            <a:noFill/>
          </a:ln>
        </p:spPr>
        <p:txBody>
          <a:bodyPr spcFirstLastPara="1" wrap="square" lIns="91425" tIns="45700" rIns="91425" bIns="45700" anchor="t" anchorCtr="0">
            <a:normAutofit/>
          </a:bodyPr>
          <a:lstStyle/>
          <a:p>
            <a:pPr marL="0" lvl="0" indent="0" algn="l" rtl="0">
              <a:lnSpc>
                <a:spcPct val="85000"/>
              </a:lnSpc>
              <a:spcBef>
                <a:spcPts val="0"/>
              </a:spcBef>
              <a:spcAft>
                <a:spcPts val="0"/>
              </a:spcAft>
              <a:buSzPts val="1400"/>
              <a:buNone/>
            </a:pPr>
            <a:r>
              <a:rPr lang="en-US" sz="3600" b="1" dirty="0">
                <a:solidFill>
                  <a:schemeClr val="dk2"/>
                </a:solidFill>
                <a:latin typeface="Arial"/>
              </a:rPr>
              <a:t>Reference Referral Network	</a:t>
            </a:r>
            <a:endParaRPr sz="3600" dirty="0">
              <a:solidFill>
                <a:schemeClr val="dk2"/>
              </a:solidFill>
              <a:latin typeface="Arial"/>
            </a:endParaRPr>
          </a:p>
        </p:txBody>
      </p:sp>
      <p:pic>
        <p:nvPicPr>
          <p:cNvPr id="278" name="Google Shape;278;p21" descr="Screenshot of Explore Chicago Collections Ask Us screen with arrows pointing to results at different member institutions."/>
          <p:cNvPicPr preferRelativeResize="0"/>
          <p:nvPr/>
        </p:nvPicPr>
        <p:blipFill rotWithShape="1">
          <a:blip r:embed="rId3">
            <a:alphaModFix/>
          </a:blip>
          <a:srcRect/>
          <a:stretch/>
        </p:blipFill>
        <p:spPr>
          <a:xfrm>
            <a:off x="265525" y="1742912"/>
            <a:ext cx="5199388" cy="4213425"/>
          </a:xfrm>
          <a:prstGeom prst="rect">
            <a:avLst/>
          </a:prstGeom>
          <a:noFill/>
          <a:ln>
            <a:noFill/>
          </a:ln>
          <a:effectLst>
            <a:outerShdw blurRad="63500" sx="102000" sy="102000" algn="ctr" rotWithShape="0">
              <a:srgbClr val="000000">
                <a:alpha val="40000"/>
              </a:srgbClr>
            </a:outerShdw>
          </a:effectLst>
        </p:spPr>
      </p:pic>
      <p:pic>
        <p:nvPicPr>
          <p:cNvPr id="279" name="Google Shape;279;p21" descr="DePaul University"/>
          <p:cNvPicPr preferRelativeResize="0"/>
          <p:nvPr/>
        </p:nvPicPr>
        <p:blipFill rotWithShape="1">
          <a:blip r:embed="rId4">
            <a:alphaModFix/>
          </a:blip>
          <a:srcRect/>
          <a:stretch/>
        </p:blipFill>
        <p:spPr>
          <a:xfrm>
            <a:off x="6220353" y="4606731"/>
            <a:ext cx="707464" cy="707464"/>
          </a:xfrm>
          <a:prstGeom prst="rect">
            <a:avLst/>
          </a:prstGeom>
          <a:noFill/>
          <a:ln>
            <a:noFill/>
          </a:ln>
        </p:spPr>
      </p:pic>
      <p:pic>
        <p:nvPicPr>
          <p:cNvPr id="280" name="Google Shape;280;p21" descr="Newberry Library"/>
          <p:cNvPicPr preferRelativeResize="0"/>
          <p:nvPr/>
        </p:nvPicPr>
        <p:blipFill rotWithShape="1">
          <a:blip r:embed="rId5">
            <a:alphaModFix/>
          </a:blip>
          <a:srcRect/>
          <a:stretch/>
        </p:blipFill>
        <p:spPr>
          <a:xfrm>
            <a:off x="6322550" y="2962093"/>
            <a:ext cx="767812" cy="767812"/>
          </a:xfrm>
          <a:prstGeom prst="rect">
            <a:avLst/>
          </a:prstGeom>
          <a:noFill/>
          <a:ln>
            <a:noFill/>
          </a:ln>
        </p:spPr>
      </p:pic>
      <p:pic>
        <p:nvPicPr>
          <p:cNvPr id="281" name="Google Shape;281;p21" descr="Northwestern University"/>
          <p:cNvPicPr preferRelativeResize="0"/>
          <p:nvPr/>
        </p:nvPicPr>
        <p:blipFill rotWithShape="1">
          <a:blip r:embed="rId6">
            <a:alphaModFix/>
          </a:blip>
          <a:srcRect/>
          <a:stretch/>
        </p:blipFill>
        <p:spPr>
          <a:xfrm>
            <a:off x="7575766" y="2070074"/>
            <a:ext cx="651375" cy="651375"/>
          </a:xfrm>
          <a:prstGeom prst="rect">
            <a:avLst/>
          </a:prstGeom>
          <a:noFill/>
          <a:ln>
            <a:noFill/>
          </a:ln>
        </p:spPr>
      </p:pic>
      <p:pic>
        <p:nvPicPr>
          <p:cNvPr id="282" name="Google Shape;282;p21" descr="UIC"/>
          <p:cNvPicPr preferRelativeResize="0"/>
          <p:nvPr/>
        </p:nvPicPr>
        <p:blipFill rotWithShape="1">
          <a:blip r:embed="rId7">
            <a:alphaModFix/>
          </a:blip>
          <a:srcRect/>
          <a:stretch/>
        </p:blipFill>
        <p:spPr>
          <a:xfrm>
            <a:off x="7383029" y="3390866"/>
            <a:ext cx="917498" cy="917498"/>
          </a:xfrm>
          <a:prstGeom prst="rect">
            <a:avLst/>
          </a:prstGeom>
          <a:noFill/>
          <a:ln>
            <a:noFill/>
          </a:ln>
        </p:spPr>
      </p:pic>
      <p:cxnSp>
        <p:nvCxnSpPr>
          <p:cNvPr id="283" name="Google Shape;283;p21">
            <a:extLst>
              <a:ext uri="{C183D7F6-B498-43B3-948B-1728B52AA6E4}">
                <adec:decorative xmlns:adec="http://schemas.microsoft.com/office/drawing/2017/decorative" val="1"/>
              </a:ext>
            </a:extLst>
          </p:cNvPr>
          <p:cNvCxnSpPr/>
          <p:nvPr/>
        </p:nvCxnSpPr>
        <p:spPr>
          <a:xfrm rot="10800000" flipH="1">
            <a:off x="1143000" y="1736700"/>
            <a:ext cx="4905000" cy="1768500"/>
          </a:xfrm>
          <a:prstGeom prst="curvedConnector3">
            <a:avLst>
              <a:gd name="adj1" fmla="val 50000"/>
            </a:avLst>
          </a:prstGeom>
          <a:noFill/>
          <a:ln w="38100" cap="flat" cmpd="sng">
            <a:solidFill>
              <a:srgbClr val="EA5F2E"/>
            </a:solidFill>
            <a:prstDash val="solid"/>
            <a:round/>
            <a:headEnd type="none" w="sm" len="sm"/>
            <a:tailEnd type="triangle" w="med" len="med"/>
          </a:ln>
        </p:spPr>
      </p:cxnSp>
      <p:cxnSp>
        <p:nvCxnSpPr>
          <p:cNvPr id="284" name="Google Shape;284;p21" descr="Screenshot of the Ask Us page"/>
          <p:cNvCxnSpPr/>
          <p:nvPr/>
        </p:nvCxnSpPr>
        <p:spPr>
          <a:xfrm rot="10800000" flipH="1">
            <a:off x="1143000" y="2405700"/>
            <a:ext cx="6359400" cy="1110300"/>
          </a:xfrm>
          <a:prstGeom prst="curvedConnector3">
            <a:avLst>
              <a:gd name="adj1" fmla="val 50000"/>
            </a:avLst>
          </a:prstGeom>
          <a:noFill/>
          <a:ln w="38100" cap="flat" cmpd="sng">
            <a:solidFill>
              <a:srgbClr val="EA5F2E"/>
            </a:solidFill>
            <a:prstDash val="solid"/>
            <a:round/>
            <a:headEnd type="none" w="sm" len="sm"/>
            <a:tailEnd type="triangle" w="med" len="med"/>
          </a:ln>
        </p:spPr>
      </p:cxnSp>
      <p:cxnSp>
        <p:nvCxnSpPr>
          <p:cNvPr id="285" name="Google Shape;285;p21">
            <a:extLst>
              <a:ext uri="{C183D7F6-B498-43B3-948B-1728B52AA6E4}">
                <adec:decorative xmlns:adec="http://schemas.microsoft.com/office/drawing/2017/decorative" val="1"/>
              </a:ext>
            </a:extLst>
          </p:cNvPr>
          <p:cNvCxnSpPr/>
          <p:nvPr/>
        </p:nvCxnSpPr>
        <p:spPr>
          <a:xfrm rot="10800000" flipH="1">
            <a:off x="1129353" y="3336154"/>
            <a:ext cx="5091000" cy="171300"/>
          </a:xfrm>
          <a:prstGeom prst="curvedConnector3">
            <a:avLst>
              <a:gd name="adj1" fmla="val 50000"/>
            </a:avLst>
          </a:prstGeom>
          <a:noFill/>
          <a:ln w="38100" cap="flat" cmpd="sng">
            <a:solidFill>
              <a:srgbClr val="EA5F2E"/>
            </a:solidFill>
            <a:prstDash val="solid"/>
            <a:round/>
            <a:headEnd type="none" w="sm" len="sm"/>
            <a:tailEnd type="triangle" w="med" len="med"/>
          </a:ln>
        </p:spPr>
      </p:cxnSp>
      <p:cxnSp>
        <p:nvCxnSpPr>
          <p:cNvPr id="286" name="Google Shape;286;p21">
            <a:extLst>
              <a:ext uri="{C183D7F6-B498-43B3-948B-1728B52AA6E4}">
                <adec:decorative xmlns:adec="http://schemas.microsoft.com/office/drawing/2017/decorative" val="1"/>
              </a:ext>
            </a:extLst>
          </p:cNvPr>
          <p:cNvCxnSpPr/>
          <p:nvPr/>
        </p:nvCxnSpPr>
        <p:spPr>
          <a:xfrm>
            <a:off x="1143000" y="3525941"/>
            <a:ext cx="6184500" cy="525900"/>
          </a:xfrm>
          <a:prstGeom prst="curvedConnector3">
            <a:avLst>
              <a:gd name="adj1" fmla="val 50000"/>
            </a:avLst>
          </a:prstGeom>
          <a:noFill/>
          <a:ln w="38100" cap="flat" cmpd="sng">
            <a:solidFill>
              <a:srgbClr val="EA5F2E"/>
            </a:solidFill>
            <a:prstDash val="solid"/>
            <a:round/>
            <a:headEnd type="none" w="sm" len="sm"/>
            <a:tailEnd type="triangle" w="med" len="med"/>
          </a:ln>
        </p:spPr>
      </p:cxnSp>
      <p:cxnSp>
        <p:nvCxnSpPr>
          <p:cNvPr id="287" name="Google Shape;287;p21">
            <a:extLst>
              <a:ext uri="{C183D7F6-B498-43B3-948B-1728B52AA6E4}">
                <adec:decorative xmlns:adec="http://schemas.microsoft.com/office/drawing/2017/decorative" val="1"/>
              </a:ext>
            </a:extLst>
          </p:cNvPr>
          <p:cNvCxnSpPr>
            <a:endCxn id="288" idx="1"/>
          </p:cNvCxnSpPr>
          <p:nvPr/>
        </p:nvCxnSpPr>
        <p:spPr>
          <a:xfrm>
            <a:off x="1143105" y="3526050"/>
            <a:ext cx="4724400" cy="2746200"/>
          </a:xfrm>
          <a:prstGeom prst="curvedConnector3">
            <a:avLst>
              <a:gd name="adj1" fmla="val 50000"/>
            </a:avLst>
          </a:prstGeom>
          <a:noFill/>
          <a:ln w="38100" cap="flat" cmpd="sng">
            <a:solidFill>
              <a:srgbClr val="EA5F2E"/>
            </a:solidFill>
            <a:prstDash val="solid"/>
            <a:round/>
            <a:headEnd type="none" w="sm" len="sm"/>
            <a:tailEnd type="triangle" w="med" len="med"/>
          </a:ln>
        </p:spPr>
      </p:cxnSp>
      <p:cxnSp>
        <p:nvCxnSpPr>
          <p:cNvPr id="289" name="Google Shape;289;p21">
            <a:extLst>
              <a:ext uri="{C183D7F6-B498-43B3-948B-1728B52AA6E4}">
                <adec:decorative xmlns:adec="http://schemas.microsoft.com/office/drawing/2017/decorative" val="1"/>
              </a:ext>
            </a:extLst>
          </p:cNvPr>
          <p:cNvCxnSpPr/>
          <p:nvPr/>
        </p:nvCxnSpPr>
        <p:spPr>
          <a:xfrm>
            <a:off x="1143000" y="3505200"/>
            <a:ext cx="6098100" cy="2080200"/>
          </a:xfrm>
          <a:prstGeom prst="curvedConnector3">
            <a:avLst>
              <a:gd name="adj1" fmla="val 50000"/>
            </a:avLst>
          </a:prstGeom>
          <a:noFill/>
          <a:ln w="38100" cap="flat" cmpd="sng">
            <a:solidFill>
              <a:srgbClr val="EA5F2E"/>
            </a:solidFill>
            <a:prstDash val="solid"/>
            <a:round/>
            <a:headEnd type="none" w="sm" len="sm"/>
            <a:tailEnd type="triangle" w="med" len="med"/>
          </a:ln>
        </p:spPr>
      </p:cxnSp>
      <p:pic>
        <p:nvPicPr>
          <p:cNvPr id="288" name="Google Shape;288;p21" descr="The University of Chicago"/>
          <p:cNvPicPr preferRelativeResize="0"/>
          <p:nvPr/>
        </p:nvPicPr>
        <p:blipFill rotWithShape="1">
          <a:blip r:embed="rId8">
            <a:alphaModFix/>
          </a:blip>
          <a:srcRect/>
          <a:stretch/>
        </p:blipFill>
        <p:spPr>
          <a:xfrm>
            <a:off x="5867505" y="6074130"/>
            <a:ext cx="1981200" cy="396240"/>
          </a:xfrm>
          <a:prstGeom prst="rect">
            <a:avLst/>
          </a:prstGeom>
          <a:noFill/>
          <a:ln>
            <a:noFill/>
          </a:ln>
        </p:spPr>
      </p:pic>
      <p:cxnSp>
        <p:nvCxnSpPr>
          <p:cNvPr id="291" name="Google Shape;291;p21">
            <a:extLst>
              <a:ext uri="{C183D7F6-B498-43B3-948B-1728B52AA6E4}">
                <adec:decorative xmlns:adec="http://schemas.microsoft.com/office/drawing/2017/decorative" val="1"/>
              </a:ext>
            </a:extLst>
          </p:cNvPr>
          <p:cNvCxnSpPr/>
          <p:nvPr/>
        </p:nvCxnSpPr>
        <p:spPr>
          <a:xfrm>
            <a:off x="1295400" y="3678341"/>
            <a:ext cx="4934100" cy="1562100"/>
          </a:xfrm>
          <a:prstGeom prst="curvedConnector3">
            <a:avLst>
              <a:gd name="adj1" fmla="val 50000"/>
            </a:avLst>
          </a:prstGeom>
          <a:noFill/>
          <a:ln w="38100" cap="flat" cmpd="sng">
            <a:solidFill>
              <a:srgbClr val="EA5F2E"/>
            </a:solidFill>
            <a:prstDash val="solid"/>
            <a:round/>
            <a:headEnd type="none" w="sm" len="sm"/>
            <a:tailEnd type="triangle" w="med" len="med"/>
          </a:ln>
        </p:spPr>
      </p:cxnSp>
      <p:pic>
        <p:nvPicPr>
          <p:cNvPr id="292" name="Google Shape;292;p21" descr="Chicago Public Library"/>
          <p:cNvPicPr preferRelativeResize="0"/>
          <p:nvPr/>
        </p:nvPicPr>
        <p:blipFill rotWithShape="1">
          <a:blip r:embed="rId9">
            <a:alphaModFix/>
          </a:blip>
          <a:srcRect/>
          <a:stretch/>
        </p:blipFill>
        <p:spPr>
          <a:xfrm>
            <a:off x="7367827" y="5119297"/>
            <a:ext cx="893154" cy="710464"/>
          </a:xfrm>
          <a:prstGeom prst="rect">
            <a:avLst/>
          </a:prstGeom>
          <a:noFill/>
          <a:ln>
            <a:noFill/>
          </a:ln>
        </p:spPr>
      </p:pic>
      <p:pic>
        <p:nvPicPr>
          <p:cNvPr id="5" name="Picture 4" descr="Chicago History Museum">
            <a:extLst>
              <a:ext uri="{FF2B5EF4-FFF2-40B4-BE49-F238E27FC236}">
                <a16:creationId xmlns:a16="http://schemas.microsoft.com/office/drawing/2014/main" id="{F65CC404-1E9C-2163-E981-276F3CAB3684}"/>
              </a:ext>
            </a:extLst>
          </p:cNvPr>
          <p:cNvPicPr>
            <a:picLocks noChangeAspect="1"/>
          </p:cNvPicPr>
          <p:nvPr/>
        </p:nvPicPr>
        <p:blipFill>
          <a:blip r:embed="rId10"/>
          <a:stretch>
            <a:fillRect/>
          </a:stretch>
        </p:blipFill>
        <p:spPr>
          <a:xfrm>
            <a:off x="6229500" y="942158"/>
            <a:ext cx="2635552" cy="1160806"/>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64">
            <a:extLst>
              <a:ext uri="{C183D7F6-B498-43B3-948B-1728B52AA6E4}">
                <adec:decorative xmlns:adec="http://schemas.microsoft.com/office/drawing/2017/decorative" val="1"/>
              </a:ext>
            </a:extLst>
          </p:cNvPr>
          <p:cNvSpPr txBox="1">
            <a:spLocks noGrp="1"/>
          </p:cNvSpPr>
          <p:nvPr>
            <p:ph type="body" idx="1"/>
          </p:nvPr>
        </p:nvSpPr>
        <p:spPr>
          <a:xfrm>
            <a:off x="822325" y="1846263"/>
            <a:ext cx="7543800" cy="4022725"/>
          </a:xfrm>
          <a:prstGeom prst="rect">
            <a:avLst/>
          </a:prstGeom>
          <a:noFill/>
          <a:ln>
            <a:noFill/>
          </a:ln>
        </p:spPr>
        <p:txBody>
          <a:bodyPr spcFirstLastPara="1" wrap="square" lIns="0" tIns="45700" rIns="0" bIns="45700" anchor="t" anchorCtr="0">
            <a:noAutofit/>
          </a:bodyPr>
          <a:lstStyle/>
          <a:p>
            <a:pPr marL="0" lvl="0" indent="0" algn="l" rtl="0">
              <a:lnSpc>
                <a:spcPct val="110000"/>
              </a:lnSpc>
              <a:spcBef>
                <a:spcPts val="1200"/>
              </a:spcBef>
              <a:spcAft>
                <a:spcPts val="0"/>
              </a:spcAft>
              <a:buSzPts val="1800"/>
              <a:buNone/>
            </a:pPr>
            <a:endParaRPr b="1">
              <a:solidFill>
                <a:schemeClr val="dk2"/>
              </a:solidFill>
              <a:latin typeface="Avenir"/>
              <a:ea typeface="Avenir"/>
              <a:cs typeface="Avenir"/>
              <a:sym typeface="Avenir"/>
            </a:endParaRPr>
          </a:p>
          <a:p>
            <a:pPr marL="0" lvl="0" indent="0" algn="l" rtl="0">
              <a:lnSpc>
                <a:spcPct val="110000"/>
              </a:lnSpc>
              <a:spcBef>
                <a:spcPts val="1200"/>
              </a:spcBef>
              <a:spcAft>
                <a:spcPts val="0"/>
              </a:spcAft>
              <a:buSzPts val="1800"/>
              <a:buNone/>
            </a:pPr>
            <a:endParaRPr b="1">
              <a:solidFill>
                <a:schemeClr val="dk2"/>
              </a:solidFill>
              <a:latin typeface="Avenir"/>
              <a:ea typeface="Avenir"/>
              <a:cs typeface="Avenir"/>
              <a:sym typeface="Avenir"/>
            </a:endParaRPr>
          </a:p>
          <a:p>
            <a:pPr marL="457200" lvl="0" indent="-228600" algn="l" rtl="0">
              <a:lnSpc>
                <a:spcPct val="110000"/>
              </a:lnSpc>
              <a:spcBef>
                <a:spcPts val="1200"/>
              </a:spcBef>
              <a:spcAft>
                <a:spcPts val="0"/>
              </a:spcAft>
              <a:buSzPts val="1800"/>
              <a:buNone/>
            </a:pPr>
            <a:endParaRPr b="1">
              <a:solidFill>
                <a:schemeClr val="dk2"/>
              </a:solidFill>
              <a:latin typeface="Avenir"/>
              <a:ea typeface="Avenir"/>
              <a:cs typeface="Avenir"/>
              <a:sym typeface="Avenir"/>
            </a:endParaRPr>
          </a:p>
        </p:txBody>
      </p:sp>
      <p:sp>
        <p:nvSpPr>
          <p:cNvPr id="299" name="Google Shape;299;p64"/>
          <p:cNvSpPr txBox="1"/>
          <p:nvPr/>
        </p:nvSpPr>
        <p:spPr>
          <a:xfrm>
            <a:off x="609600" y="266267"/>
            <a:ext cx="8169276" cy="1449387"/>
          </a:xfrm>
          <a:prstGeom prst="rect">
            <a:avLst/>
          </a:prstGeom>
          <a:noFill/>
          <a:ln>
            <a:noFill/>
          </a:ln>
        </p:spPr>
        <p:txBody>
          <a:bodyPr spcFirstLastPara="1" wrap="square" lIns="91425" tIns="45700" rIns="91425" bIns="45700" anchor="t" anchorCtr="0">
            <a:normAutofit/>
          </a:bodyPr>
          <a:lstStyle/>
          <a:p>
            <a:pPr marL="0" marR="0" lvl="0" indent="0" algn="l" rtl="0">
              <a:lnSpc>
                <a:spcPct val="85000"/>
              </a:lnSpc>
              <a:spcBef>
                <a:spcPts val="0"/>
              </a:spcBef>
              <a:spcAft>
                <a:spcPts val="0"/>
              </a:spcAft>
              <a:buClr>
                <a:srgbClr val="000000"/>
              </a:buClr>
              <a:buSzPts val="4800"/>
              <a:buFont typeface="Arial"/>
              <a:buNone/>
            </a:pPr>
            <a:r>
              <a:rPr lang="en-US" sz="4800" b="0" i="0" u="none" strike="noStrike" cap="none" dirty="0">
                <a:solidFill>
                  <a:schemeClr val="dk2"/>
                </a:solidFill>
                <a:ea typeface="Avenir"/>
                <a:cs typeface="Avenir"/>
                <a:sym typeface="Avenir"/>
              </a:rPr>
              <a:t>Reference Referral Network</a:t>
            </a:r>
            <a:r>
              <a:rPr lang="en-US" sz="4800" b="1" i="0" u="none" strike="noStrike" cap="none" dirty="0">
                <a:solidFill>
                  <a:schemeClr val="dk2"/>
                </a:solidFill>
                <a:ea typeface="Avenir"/>
                <a:cs typeface="Avenir"/>
                <a:sym typeface="Avenir"/>
              </a:rPr>
              <a:t>	</a:t>
            </a:r>
            <a:endParaRPr sz="1400" b="0" i="0" u="none" strike="noStrike" cap="none" dirty="0">
              <a:solidFill>
                <a:schemeClr val="dk2"/>
              </a:solidFill>
              <a:ea typeface="Arial"/>
              <a:cs typeface="Arial"/>
              <a:sym typeface="Arial"/>
            </a:endParaRPr>
          </a:p>
        </p:txBody>
      </p:sp>
      <p:sp>
        <p:nvSpPr>
          <p:cNvPr id="300" name="Google Shape;300;p64" descr="Collection Specific"/>
          <p:cNvSpPr/>
          <p:nvPr/>
        </p:nvSpPr>
        <p:spPr>
          <a:xfrm>
            <a:off x="3270017" y="1447800"/>
            <a:ext cx="2209800" cy="2133600"/>
          </a:xfrm>
          <a:prstGeom prst="ellipse">
            <a:avLst/>
          </a:prstGeom>
          <a:solidFill>
            <a:schemeClr val="accent1"/>
          </a:solidFill>
          <a:ln>
            <a:noFill/>
          </a:ln>
          <a:effectLst>
            <a:outerShdw blurRad="152400" dist="317500" dir="5400000" sx="90000" sy="-19000" rotWithShape="0">
              <a:srgbClr val="000000">
                <a:alpha val="13725"/>
              </a:srgbClr>
            </a:outerShdw>
          </a:effectLst>
        </p:spPr>
        <p:txBody>
          <a:bodyPr spcFirstLastPara="1" wrap="square" lIns="91425" tIns="45700" rIns="91425" bIns="45700" anchor="ctr" anchorCtr="0">
            <a:noAutofit/>
          </a:bodyPr>
          <a:lstStyle/>
          <a:p>
            <a:pPr marL="0" marR="0" lvl="0" indent="0" algn="ctr" rtl="0">
              <a:lnSpc>
                <a:spcPct val="157142"/>
              </a:lnSpc>
              <a:spcBef>
                <a:spcPts val="0"/>
              </a:spcBef>
              <a:spcAft>
                <a:spcPts val="0"/>
              </a:spcAft>
              <a:buClr>
                <a:srgbClr val="000000"/>
              </a:buClr>
              <a:buSzPts val="1400"/>
              <a:buFont typeface="Arial"/>
              <a:buNone/>
            </a:pPr>
            <a:r>
              <a:rPr lang="en-US" sz="1400" b="1" i="0" u="none" strike="noStrike" cap="none" dirty="0">
                <a:solidFill>
                  <a:schemeClr val="dk2"/>
                </a:solidFill>
                <a:latin typeface="Avenir"/>
                <a:ea typeface="Avenir"/>
                <a:cs typeface="Avenir"/>
                <a:sym typeface="Avenir"/>
              </a:rPr>
              <a:t>Collection</a:t>
            </a:r>
            <a:endParaRPr sz="1400" b="1" i="0" u="none" strike="noStrike" cap="none" dirty="0">
              <a:solidFill>
                <a:schemeClr val="dk2"/>
              </a:solidFill>
              <a:latin typeface="Avenir"/>
              <a:ea typeface="Avenir"/>
              <a:cs typeface="Avenir"/>
              <a:sym typeface="Avenir"/>
            </a:endParaRPr>
          </a:p>
          <a:p>
            <a:pPr marL="0" marR="0" lvl="0" indent="0" algn="ctr" rtl="0">
              <a:lnSpc>
                <a:spcPct val="157142"/>
              </a:lnSpc>
              <a:spcBef>
                <a:spcPts val="0"/>
              </a:spcBef>
              <a:spcAft>
                <a:spcPts val="0"/>
              </a:spcAft>
              <a:buClr>
                <a:srgbClr val="000000"/>
              </a:buClr>
              <a:buSzPts val="1400"/>
              <a:buFont typeface="Arial"/>
              <a:buNone/>
            </a:pPr>
            <a:r>
              <a:rPr lang="en-US" sz="1400" b="1" i="0" u="none" strike="noStrike" cap="none" dirty="0">
                <a:solidFill>
                  <a:schemeClr val="dk2"/>
                </a:solidFill>
                <a:latin typeface="Avenir"/>
                <a:ea typeface="Avenir"/>
                <a:cs typeface="Avenir"/>
                <a:sym typeface="Avenir"/>
              </a:rPr>
              <a:t>Specific</a:t>
            </a:r>
            <a:endParaRPr sz="1400" b="0" i="0" u="none" strike="noStrike" cap="none" dirty="0">
              <a:solidFill>
                <a:srgbClr val="000000"/>
              </a:solidFill>
              <a:latin typeface="Arial"/>
              <a:ea typeface="Arial"/>
              <a:cs typeface="Arial"/>
              <a:sym typeface="Arial"/>
            </a:endParaRPr>
          </a:p>
        </p:txBody>
      </p:sp>
      <p:sp>
        <p:nvSpPr>
          <p:cNvPr id="301" name="Google Shape;301;p64" descr="Digital Image Use"/>
          <p:cNvSpPr/>
          <p:nvPr/>
        </p:nvSpPr>
        <p:spPr>
          <a:xfrm>
            <a:off x="5479817" y="2790825"/>
            <a:ext cx="2209800" cy="2133600"/>
          </a:xfrm>
          <a:prstGeom prst="ellipse">
            <a:avLst/>
          </a:prstGeom>
          <a:solidFill>
            <a:srgbClr val="DE9303"/>
          </a:solidFill>
          <a:ln>
            <a:noFill/>
          </a:ln>
          <a:effectLst>
            <a:outerShdw blurRad="152400" dist="317500" dir="5400000" sx="90000" sy="-19000" rotWithShape="0">
              <a:srgbClr val="000000">
                <a:alpha val="13725"/>
              </a:srgbClr>
            </a:outerShdw>
          </a:effectLst>
        </p:spPr>
        <p:txBody>
          <a:bodyPr spcFirstLastPara="1" wrap="square" lIns="91425" tIns="45700" rIns="91425" bIns="45700" anchor="ctr" anchorCtr="0">
            <a:noAutofit/>
          </a:bodyPr>
          <a:lstStyle/>
          <a:p>
            <a:pPr marL="0" marR="0" lvl="0" indent="0" algn="ctr" rtl="0">
              <a:lnSpc>
                <a:spcPct val="157142"/>
              </a:lnSpc>
              <a:spcBef>
                <a:spcPts val="0"/>
              </a:spcBef>
              <a:spcAft>
                <a:spcPts val="0"/>
              </a:spcAft>
              <a:buClr>
                <a:srgbClr val="000000"/>
              </a:buClr>
              <a:buSzPts val="1400"/>
              <a:buFont typeface="Arial"/>
              <a:buNone/>
            </a:pPr>
            <a:r>
              <a:rPr lang="en-US" sz="1400" b="1" i="0" u="none" strike="noStrike" cap="none">
                <a:solidFill>
                  <a:schemeClr val="dk2"/>
                </a:solidFill>
                <a:latin typeface="Avenir"/>
                <a:ea typeface="Avenir"/>
                <a:cs typeface="Avenir"/>
                <a:sym typeface="Avenir"/>
              </a:rPr>
              <a:t>Digital Image Use</a:t>
            </a:r>
            <a:endParaRPr sz="1400" b="0" i="0" u="none" strike="noStrike" cap="none">
              <a:solidFill>
                <a:srgbClr val="000000"/>
              </a:solidFill>
              <a:latin typeface="Arial"/>
              <a:ea typeface="Arial"/>
              <a:cs typeface="Arial"/>
              <a:sym typeface="Arial"/>
            </a:endParaRPr>
          </a:p>
        </p:txBody>
      </p:sp>
      <p:sp>
        <p:nvSpPr>
          <p:cNvPr id="302" name="Google Shape;302;p64" descr="Donations and Appraisals"/>
          <p:cNvSpPr/>
          <p:nvPr/>
        </p:nvSpPr>
        <p:spPr>
          <a:xfrm>
            <a:off x="3312167" y="4248025"/>
            <a:ext cx="2209800" cy="2133600"/>
          </a:xfrm>
          <a:prstGeom prst="ellipse">
            <a:avLst/>
          </a:prstGeom>
          <a:gradFill>
            <a:gsLst>
              <a:gs pos="0">
                <a:srgbClr val="004177"/>
              </a:gs>
              <a:gs pos="50000">
                <a:srgbClr val="005EAC"/>
              </a:gs>
              <a:gs pos="100000">
                <a:srgbClr val="0072CE"/>
              </a:gs>
            </a:gsLst>
            <a:lin ang="2700000" scaled="0"/>
          </a:gradFill>
          <a:ln>
            <a:noFill/>
          </a:ln>
          <a:effectLst>
            <a:outerShdw blurRad="152400" dist="317500" dir="5400000" sx="90000" sy="-19000" rotWithShape="0">
              <a:srgbClr val="000000">
                <a:alpha val="13725"/>
              </a:srgbClr>
            </a:outerShdw>
          </a:effectLst>
        </p:spPr>
        <p:txBody>
          <a:bodyPr spcFirstLastPara="1" wrap="square" lIns="91425" tIns="45700" rIns="91425" bIns="45700" anchor="ctr" anchorCtr="0">
            <a:noAutofit/>
          </a:bodyPr>
          <a:lstStyle/>
          <a:p>
            <a:pPr marL="0" marR="0" lvl="0" indent="0" algn="ctr" rtl="0">
              <a:lnSpc>
                <a:spcPct val="157142"/>
              </a:lnSpc>
              <a:spcBef>
                <a:spcPts val="0"/>
              </a:spcBef>
              <a:spcAft>
                <a:spcPts val="0"/>
              </a:spcAft>
              <a:buClr>
                <a:srgbClr val="000000"/>
              </a:buClr>
              <a:buSzPts val="1400"/>
              <a:buFont typeface="Arial"/>
              <a:buNone/>
            </a:pPr>
            <a:r>
              <a:rPr lang="en-US" sz="1400" b="1" i="0" u="none" strike="noStrike" cap="none" dirty="0">
                <a:solidFill>
                  <a:schemeClr val="dk2"/>
                </a:solidFill>
                <a:latin typeface="Avenir"/>
                <a:ea typeface="Avenir"/>
                <a:cs typeface="Avenir"/>
                <a:sym typeface="Avenir"/>
              </a:rPr>
              <a:t>Donations &amp; Appraisals</a:t>
            </a:r>
            <a:endParaRPr sz="1400" b="0" i="0" u="none" strike="noStrike" cap="none" dirty="0">
              <a:solidFill>
                <a:srgbClr val="000000"/>
              </a:solidFill>
              <a:latin typeface="Arial"/>
              <a:ea typeface="Arial"/>
              <a:cs typeface="Arial"/>
              <a:sym typeface="Arial"/>
            </a:endParaRPr>
          </a:p>
        </p:txBody>
      </p:sp>
      <p:sp>
        <p:nvSpPr>
          <p:cNvPr id="303" name="Google Shape;303;p64" descr="Genealogy"/>
          <p:cNvSpPr/>
          <p:nvPr/>
        </p:nvSpPr>
        <p:spPr>
          <a:xfrm>
            <a:off x="998375" y="2790825"/>
            <a:ext cx="2209800" cy="2133600"/>
          </a:xfrm>
          <a:prstGeom prst="ellipse">
            <a:avLst/>
          </a:prstGeom>
          <a:gradFill>
            <a:gsLst>
              <a:gs pos="0">
                <a:srgbClr val="547D28"/>
              </a:gs>
              <a:gs pos="50000">
                <a:srgbClr val="7AB539"/>
              </a:gs>
              <a:gs pos="100000">
                <a:srgbClr val="92D946"/>
              </a:gs>
            </a:gsLst>
            <a:lin ang="2700000" scaled="0"/>
          </a:gradFill>
          <a:ln>
            <a:noFill/>
          </a:ln>
          <a:effectLst>
            <a:outerShdw blurRad="152400" dist="317500" dir="5400000" sx="90000" sy="-19000" rotWithShape="0">
              <a:srgbClr val="000000">
                <a:alpha val="13725"/>
              </a:srgbClr>
            </a:outerShdw>
          </a:effectLst>
        </p:spPr>
        <p:txBody>
          <a:bodyPr spcFirstLastPara="1" wrap="square" lIns="91425" tIns="45700" rIns="91425" bIns="45700" anchor="ctr" anchorCtr="0">
            <a:noAutofit/>
          </a:bodyPr>
          <a:lstStyle/>
          <a:p>
            <a:pPr marL="0" marR="0" lvl="0" indent="0" algn="ctr" rtl="0">
              <a:lnSpc>
                <a:spcPct val="157142"/>
              </a:lnSpc>
              <a:spcBef>
                <a:spcPts val="0"/>
              </a:spcBef>
              <a:spcAft>
                <a:spcPts val="0"/>
              </a:spcAft>
              <a:buClr>
                <a:srgbClr val="000000"/>
              </a:buClr>
              <a:buSzPts val="1400"/>
              <a:buFont typeface="Arial"/>
              <a:buNone/>
            </a:pPr>
            <a:r>
              <a:rPr lang="en-US" sz="1400" b="0" i="0" u="none" strike="noStrike" cap="none" dirty="0">
                <a:solidFill>
                  <a:schemeClr val="dk2"/>
                </a:solidFill>
                <a:latin typeface="Avenir"/>
                <a:ea typeface="Avenir"/>
                <a:cs typeface="Avenir"/>
                <a:sym typeface="Avenir"/>
              </a:rPr>
              <a:t>Genealogy</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65"/>
          <p:cNvSpPr txBox="1">
            <a:spLocks noGrp="1"/>
          </p:cNvSpPr>
          <p:nvPr>
            <p:ph type="body" idx="1"/>
          </p:nvPr>
        </p:nvSpPr>
        <p:spPr>
          <a:xfrm>
            <a:off x="822325" y="1419726"/>
            <a:ext cx="7543800" cy="4872789"/>
          </a:xfrm>
          <a:prstGeom prst="rect">
            <a:avLst/>
          </a:prstGeom>
          <a:noFill/>
          <a:ln>
            <a:noFill/>
          </a:ln>
        </p:spPr>
        <p:txBody>
          <a:bodyPr spcFirstLastPara="1" wrap="square" lIns="0" tIns="45700" rIns="0" bIns="45700" anchor="t" anchorCtr="0">
            <a:noAutofit/>
          </a:bodyPr>
          <a:lstStyle/>
          <a:p>
            <a:pPr marL="457200" lvl="0" indent="-342900" algn="l" rtl="0">
              <a:lnSpc>
                <a:spcPct val="90000"/>
              </a:lnSpc>
              <a:spcBef>
                <a:spcPts val="1200"/>
              </a:spcBef>
              <a:spcAft>
                <a:spcPts val="0"/>
              </a:spcAft>
              <a:buClr>
                <a:srgbClr val="404040"/>
              </a:buClr>
              <a:buSzPts val="1800"/>
              <a:buChar char=" "/>
            </a:pPr>
            <a:r>
              <a:rPr lang="en-US" dirty="0">
                <a:solidFill>
                  <a:schemeClr val="tx1"/>
                </a:solidFill>
                <a:latin typeface="Arial" panose="020B0604020202020204" pitchFamily="34" charset="0"/>
                <a:cs typeface="Arial" panose="020B0604020202020204" pitchFamily="34" charset="0"/>
              </a:rPr>
              <a:t>How can I find information on a building my grandfather owned in the 1940s on Halsted Street. It was a grocery store. The address was 903 S. Halsted.</a:t>
            </a:r>
            <a:endParaRPr dirty="0">
              <a:solidFill>
                <a:schemeClr val="tx1"/>
              </a:solidFill>
              <a:latin typeface="Arial" panose="020B0604020202020204" pitchFamily="34" charset="0"/>
              <a:cs typeface="Arial" panose="020B0604020202020204" pitchFamily="34" charset="0"/>
            </a:endParaRPr>
          </a:p>
          <a:p>
            <a:pPr marL="457200" lvl="0" indent="-342900" algn="l" rtl="0">
              <a:lnSpc>
                <a:spcPct val="90000"/>
              </a:lnSpc>
              <a:spcBef>
                <a:spcPts val="1200"/>
              </a:spcBef>
              <a:spcAft>
                <a:spcPts val="0"/>
              </a:spcAft>
              <a:buClr>
                <a:srgbClr val="404040"/>
              </a:buClr>
              <a:buSzPts val="1800"/>
              <a:buChar char=" "/>
            </a:pPr>
            <a:r>
              <a:rPr lang="en-US" dirty="0">
                <a:solidFill>
                  <a:schemeClr val="tx1"/>
                </a:solidFill>
                <a:latin typeface="Arial" panose="020B0604020202020204" pitchFamily="34" charset="0"/>
                <a:cs typeface="Arial" panose="020B0604020202020204" pitchFamily="34" charset="0"/>
              </a:rPr>
              <a:t>2 paths to investigate: Bricks &amp; mortar (the architectural style, the architect, the contractors, alterations) &amp; People (owners/dwellers) </a:t>
            </a:r>
            <a:endParaRPr dirty="0">
              <a:solidFill>
                <a:schemeClr val="tx1"/>
              </a:solidFill>
              <a:latin typeface="Arial" panose="020B0604020202020204" pitchFamily="34" charset="0"/>
              <a:cs typeface="Arial" panose="020B0604020202020204" pitchFamily="34" charset="0"/>
            </a:endParaRPr>
          </a:p>
          <a:p>
            <a:pPr marL="457200" lvl="0" indent="-342900" algn="l" rtl="0">
              <a:lnSpc>
                <a:spcPct val="90000"/>
              </a:lnSpc>
              <a:spcBef>
                <a:spcPts val="1200"/>
              </a:spcBef>
              <a:spcAft>
                <a:spcPts val="0"/>
              </a:spcAft>
              <a:buClr>
                <a:srgbClr val="404040"/>
              </a:buClr>
              <a:buSzPts val="1800"/>
              <a:buChar char=" "/>
            </a:pPr>
            <a:r>
              <a:rPr lang="en-US" dirty="0">
                <a:solidFill>
                  <a:schemeClr val="tx1"/>
                </a:solidFill>
                <a:latin typeface="Arial" panose="020B0604020202020204" pitchFamily="34" charset="0"/>
                <a:cs typeface="Arial" panose="020B0604020202020204" pitchFamily="34" charset="0"/>
              </a:rPr>
              <a:t>The archivist provided a link to a blog on researching a small businesses and to a publication from the city's landmarks commission on researching the history of a building.</a:t>
            </a:r>
            <a:br>
              <a:rPr lang="en-US" dirty="0">
                <a:solidFill>
                  <a:schemeClr val="tx1"/>
                </a:solidFill>
                <a:latin typeface="Arial" panose="020B0604020202020204" pitchFamily="34" charset="0"/>
                <a:cs typeface="Arial" panose="020B0604020202020204" pitchFamily="34" charset="0"/>
              </a:rPr>
            </a:b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She also suggested searching the </a:t>
            </a:r>
            <a:r>
              <a:rPr lang="en-US" i="1" dirty="0">
                <a:solidFill>
                  <a:schemeClr val="tx1"/>
                </a:solidFill>
                <a:latin typeface="Arial" panose="020B0604020202020204" pitchFamily="34" charset="0"/>
                <a:cs typeface="Arial" panose="020B0604020202020204" pitchFamily="34" charset="0"/>
              </a:rPr>
              <a:t>Chicago Tribune database</a:t>
            </a:r>
            <a:r>
              <a:rPr lang="en-US" dirty="0">
                <a:solidFill>
                  <a:schemeClr val="tx1"/>
                </a:solidFill>
                <a:latin typeface="Arial" panose="020B0604020202020204" pitchFamily="34" charset="0"/>
                <a:cs typeface="Arial" panose="020B0604020202020204" pitchFamily="34" charset="0"/>
              </a:rPr>
              <a:t> for references to real estate transactions, people, or advertisements related to the business/building and recommended looking at city directories and Chicago building permits (Chicago History Museum).</a:t>
            </a:r>
            <a:endParaRPr dirty="0">
              <a:solidFill>
                <a:schemeClr val="tx1"/>
              </a:solidFill>
              <a:latin typeface="Arial" panose="020B0604020202020204" pitchFamily="34" charset="0"/>
              <a:cs typeface="Arial" panose="020B0604020202020204" pitchFamily="34" charset="0"/>
            </a:endParaRPr>
          </a:p>
        </p:txBody>
      </p:sp>
      <p:sp>
        <p:nvSpPr>
          <p:cNvPr id="310" name="Google Shape;310;p65"/>
          <p:cNvSpPr txBox="1"/>
          <p:nvPr/>
        </p:nvSpPr>
        <p:spPr>
          <a:xfrm>
            <a:off x="609600" y="266267"/>
            <a:ext cx="8169276" cy="1449387"/>
          </a:xfrm>
          <a:prstGeom prst="rect">
            <a:avLst/>
          </a:prstGeom>
          <a:noFill/>
          <a:ln>
            <a:noFill/>
          </a:ln>
        </p:spPr>
        <p:txBody>
          <a:bodyPr spcFirstLastPara="1" wrap="square" lIns="91425" tIns="45700" rIns="91425" bIns="45700" anchor="t" anchorCtr="0">
            <a:normAutofit/>
          </a:bodyPr>
          <a:lstStyle/>
          <a:p>
            <a:pPr marL="0" marR="0" lvl="0" indent="0" algn="l" rtl="0">
              <a:lnSpc>
                <a:spcPct val="85000"/>
              </a:lnSpc>
              <a:spcBef>
                <a:spcPts val="0"/>
              </a:spcBef>
              <a:spcAft>
                <a:spcPts val="0"/>
              </a:spcAft>
              <a:buClr>
                <a:srgbClr val="000000"/>
              </a:buClr>
              <a:buSzPts val="4800"/>
              <a:buFont typeface="Arial"/>
              <a:buNone/>
            </a:pPr>
            <a:r>
              <a:rPr lang="en-US" sz="4800" b="0" i="0" u="none" strike="noStrike" cap="none" dirty="0">
                <a:solidFill>
                  <a:schemeClr val="dk2"/>
                </a:solidFill>
                <a:ea typeface="Avenir"/>
                <a:cs typeface="Avenir"/>
                <a:sym typeface="Avenir"/>
              </a:rPr>
              <a:t>Reference</a:t>
            </a:r>
            <a:r>
              <a:rPr lang="en-US" sz="4800" b="1" i="0" u="none" strike="noStrike" cap="none" dirty="0">
                <a:solidFill>
                  <a:schemeClr val="dk2"/>
                </a:solidFill>
                <a:ea typeface="Avenir"/>
                <a:cs typeface="Avenir"/>
                <a:sym typeface="Avenir"/>
              </a:rPr>
              <a:t> </a:t>
            </a:r>
            <a:r>
              <a:rPr lang="en-US" sz="4800" b="0" i="0" u="none" strike="noStrike" cap="none" dirty="0">
                <a:solidFill>
                  <a:schemeClr val="dk2"/>
                </a:solidFill>
                <a:ea typeface="Avenir"/>
                <a:cs typeface="Avenir"/>
                <a:sym typeface="Avenir"/>
              </a:rPr>
              <a:t>Referral Network</a:t>
            </a:r>
            <a:r>
              <a:rPr lang="en-US" sz="4800" b="1" i="0" u="none" strike="noStrike" cap="none" dirty="0">
                <a:solidFill>
                  <a:schemeClr val="dk2"/>
                </a:solidFill>
                <a:ea typeface="Avenir"/>
                <a:cs typeface="Avenir"/>
                <a:sym typeface="Avenir"/>
              </a:rPr>
              <a:t>	</a:t>
            </a:r>
            <a:endParaRPr lang="en-US" sz="1400" b="0" i="0" u="none" strike="noStrike" cap="none" dirty="0">
              <a:solidFill>
                <a:schemeClr val="dk2"/>
              </a:solidFill>
              <a:ea typeface="Arial"/>
              <a:cs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54">
            <a:extLst>
              <a:ext uri="{C183D7F6-B498-43B3-948B-1728B52AA6E4}">
                <adec:decorative xmlns:adec="http://schemas.microsoft.com/office/drawing/2017/decorative" val="1"/>
              </a:ext>
            </a:extLst>
          </p:cNvPr>
          <p:cNvSpPr/>
          <p:nvPr/>
        </p:nvSpPr>
        <p:spPr>
          <a:xfrm>
            <a:off x="0" y="6400800"/>
            <a:ext cx="9144000" cy="457200"/>
          </a:xfrm>
          <a:prstGeom prst="rect">
            <a:avLst/>
          </a:prstGeom>
          <a:solidFill>
            <a:srgbClr val="FCB73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 name="Google Shape;417;p54">
            <a:extLst>
              <a:ext uri="{C183D7F6-B498-43B3-948B-1728B52AA6E4}">
                <adec:decorative xmlns:adec="http://schemas.microsoft.com/office/drawing/2017/decorative" val="1"/>
              </a:ext>
            </a:extLst>
          </p:cNvPr>
          <p:cNvSpPr/>
          <p:nvPr/>
        </p:nvSpPr>
        <p:spPr>
          <a:xfrm>
            <a:off x="0" y="6334316"/>
            <a:ext cx="9144000" cy="66000"/>
          </a:xfrm>
          <a:prstGeom prst="rect">
            <a:avLst/>
          </a:prstGeom>
          <a:solidFill>
            <a:srgbClr val="EC65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18" name="Google Shape;418;p54">
            <a:extLst>
              <a:ext uri="{C183D7F6-B498-43B3-948B-1728B52AA6E4}">
                <adec:decorative xmlns:adec="http://schemas.microsoft.com/office/drawing/2017/decorative" val="1"/>
              </a:ext>
            </a:extLst>
          </p:cNvPr>
          <p:cNvCxnSpPr/>
          <p:nvPr/>
        </p:nvCxnSpPr>
        <p:spPr>
          <a:xfrm>
            <a:off x="895149" y="1737845"/>
            <a:ext cx="7475100" cy="0"/>
          </a:xfrm>
          <a:prstGeom prst="straightConnector1">
            <a:avLst/>
          </a:prstGeom>
          <a:noFill/>
          <a:ln w="9525" cap="flat" cmpd="sng">
            <a:solidFill>
              <a:srgbClr val="7F7F7F"/>
            </a:solidFill>
            <a:prstDash val="solid"/>
            <a:round/>
            <a:headEnd type="none" w="sm" len="sm"/>
            <a:tailEnd type="none" w="sm" len="sm"/>
          </a:ln>
        </p:spPr>
      </p:cxnSp>
      <p:sp>
        <p:nvSpPr>
          <p:cNvPr id="419" name="Google Shape;419;p54"/>
          <p:cNvSpPr/>
          <p:nvPr/>
        </p:nvSpPr>
        <p:spPr>
          <a:xfrm>
            <a:off x="822960" y="286603"/>
            <a:ext cx="7543800" cy="1450800"/>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000000"/>
              </a:buClr>
              <a:buSzPts val="4800"/>
              <a:buFont typeface="Arial"/>
              <a:buNone/>
            </a:pPr>
            <a:r>
              <a:rPr lang="en-US" sz="4000" b="1" i="0" u="none" strike="noStrike" cap="none" dirty="0">
                <a:solidFill>
                  <a:srgbClr val="000000"/>
                </a:solidFill>
                <a:ea typeface="Avenir"/>
                <a:cs typeface="Avenir"/>
                <a:sym typeface="Avenir"/>
              </a:rPr>
              <a:t>Share us with Friends on Social Media</a:t>
            </a:r>
            <a:endParaRPr sz="4000" b="1" i="0" u="none" strike="noStrike" cap="none" dirty="0">
              <a:solidFill>
                <a:srgbClr val="000000"/>
              </a:solidFill>
              <a:ea typeface="Avenir"/>
              <a:cs typeface="Avenir"/>
              <a:sym typeface="Avenir"/>
            </a:endParaRPr>
          </a:p>
        </p:txBody>
      </p:sp>
      <p:pic>
        <p:nvPicPr>
          <p:cNvPr id="420" name="Google Shape;420;p54">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6015427" y="2466102"/>
            <a:ext cx="2351332" cy="2351332"/>
          </a:xfrm>
          <a:prstGeom prst="rect">
            <a:avLst/>
          </a:prstGeom>
          <a:noFill/>
          <a:ln>
            <a:noFill/>
          </a:ln>
        </p:spPr>
      </p:pic>
      <p:sp>
        <p:nvSpPr>
          <p:cNvPr id="421" name="Google Shape;421;p54"/>
          <p:cNvSpPr txBox="1"/>
          <p:nvPr/>
        </p:nvSpPr>
        <p:spPr>
          <a:xfrm>
            <a:off x="489400" y="1789200"/>
            <a:ext cx="5351700" cy="43761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Clr>
                <a:srgbClr val="EC6535"/>
              </a:buClr>
              <a:buSzPts val="1800"/>
              <a:buFont typeface="Calibri"/>
              <a:buNone/>
            </a:pPr>
            <a:r>
              <a:rPr lang="en-US" sz="1900" b="1" dirty="0" err="1">
                <a:solidFill>
                  <a:srgbClr val="000000"/>
                </a:solidFill>
                <a:latin typeface="Avenir"/>
                <a:ea typeface="Avenir"/>
                <a:cs typeface="Avenir"/>
                <a:sym typeface="Avenir"/>
              </a:rPr>
              <a:t>Bluesky@chicollections.bsky.social</a:t>
            </a:r>
            <a:r>
              <a:rPr lang="en-US" sz="1900" b="1" dirty="0">
                <a:solidFill>
                  <a:srgbClr val="000000"/>
                </a:solidFill>
                <a:latin typeface="Avenir"/>
                <a:ea typeface="Avenir"/>
                <a:cs typeface="Avenir"/>
                <a:sym typeface="Avenir"/>
              </a:rPr>
              <a:t>‬</a:t>
            </a:r>
            <a:br>
              <a:rPr lang="en-US" sz="1900" b="1" dirty="0">
                <a:solidFill>
                  <a:srgbClr val="000000"/>
                </a:solidFill>
                <a:latin typeface="Avenir"/>
                <a:ea typeface="Avenir"/>
                <a:cs typeface="Avenir"/>
                <a:sym typeface="Avenir"/>
              </a:rPr>
            </a:br>
            <a:br>
              <a:rPr lang="en-US" sz="1900" b="1" dirty="0">
                <a:solidFill>
                  <a:srgbClr val="000000"/>
                </a:solidFill>
                <a:latin typeface="Avenir"/>
                <a:ea typeface="Avenir"/>
                <a:cs typeface="Avenir"/>
                <a:sym typeface="Avenir"/>
              </a:rPr>
            </a:br>
            <a:r>
              <a:rPr lang="en-US" sz="1900" b="1" dirty="0">
                <a:solidFill>
                  <a:srgbClr val="000000"/>
                </a:solidFill>
                <a:latin typeface="Avenir"/>
                <a:ea typeface="Avenir"/>
                <a:cs typeface="Avenir"/>
                <a:sym typeface="Avenir"/>
              </a:rPr>
              <a:t>Join our </a:t>
            </a:r>
            <a:r>
              <a:rPr lang="en-US" sz="1900" b="1" dirty="0" err="1">
                <a:solidFill>
                  <a:srgbClr val="000000"/>
                </a:solidFill>
                <a:latin typeface="Avenir"/>
                <a:ea typeface="Avenir"/>
                <a:cs typeface="Avenir"/>
                <a:sym typeface="Avenir"/>
              </a:rPr>
              <a:t>eNews</a:t>
            </a:r>
            <a:r>
              <a:rPr lang="en-US" sz="1900" b="1" dirty="0">
                <a:solidFill>
                  <a:srgbClr val="000000"/>
                </a:solidFill>
                <a:latin typeface="Avenir"/>
                <a:ea typeface="Avenir"/>
                <a:cs typeface="Avenir"/>
                <a:sym typeface="Avenir"/>
              </a:rPr>
              <a:t> from our Homepage @</a:t>
            </a:r>
            <a:br>
              <a:rPr lang="en-US" sz="1900" b="1" dirty="0">
                <a:solidFill>
                  <a:srgbClr val="000000"/>
                </a:solidFill>
                <a:latin typeface="Avenir"/>
                <a:ea typeface="Avenir"/>
                <a:cs typeface="Avenir"/>
                <a:sym typeface="Avenir"/>
              </a:rPr>
            </a:br>
            <a:r>
              <a:rPr lang="en-US" sz="1900" b="1" dirty="0">
                <a:solidFill>
                  <a:srgbClr val="000000"/>
                </a:solidFill>
                <a:latin typeface="Avenir"/>
                <a:ea typeface="Avenir"/>
                <a:cs typeface="Avenir"/>
                <a:sym typeface="Avenir"/>
              </a:rPr>
              <a:t>chicagocollections.org</a:t>
            </a:r>
            <a:endParaRPr sz="1500" b="1" dirty="0">
              <a:solidFill>
                <a:srgbClr val="000000"/>
              </a:solidFill>
              <a:latin typeface="Avenir"/>
              <a:ea typeface="Avenir"/>
              <a:cs typeface="Avenir"/>
              <a:sym typeface="Avenir"/>
            </a:endParaRPr>
          </a:p>
          <a:p>
            <a:pPr marL="0" lvl="0" indent="0" algn="l" rtl="0">
              <a:lnSpc>
                <a:spcPct val="90000"/>
              </a:lnSpc>
              <a:spcBef>
                <a:spcPts val="600"/>
              </a:spcBef>
              <a:spcAft>
                <a:spcPts val="0"/>
              </a:spcAft>
              <a:buClr>
                <a:srgbClr val="000000"/>
              </a:buClr>
              <a:buSzPts val="1800"/>
              <a:buFont typeface="Arial"/>
              <a:buNone/>
            </a:pPr>
            <a:br>
              <a:rPr lang="en-US" sz="1900" b="1" dirty="0">
                <a:solidFill>
                  <a:srgbClr val="000000"/>
                </a:solidFill>
                <a:latin typeface="Avenir"/>
                <a:ea typeface="Avenir"/>
                <a:cs typeface="Avenir"/>
                <a:sym typeface="Avenir"/>
              </a:rPr>
            </a:br>
            <a:r>
              <a:rPr lang="en-US" sz="1900" b="1" dirty="0">
                <a:solidFill>
                  <a:srgbClr val="000000"/>
                </a:solidFill>
                <a:latin typeface="Avenir"/>
                <a:ea typeface="Avenir"/>
                <a:cs typeface="Avenir"/>
                <a:sym typeface="Avenir"/>
              </a:rPr>
              <a:t>Explore collections @</a:t>
            </a:r>
            <a:br>
              <a:rPr lang="en-US" sz="1900" b="1" dirty="0">
                <a:solidFill>
                  <a:srgbClr val="000000"/>
                </a:solidFill>
                <a:latin typeface="Avenir"/>
                <a:ea typeface="Avenir"/>
                <a:cs typeface="Avenir"/>
                <a:sym typeface="Avenir"/>
              </a:rPr>
            </a:br>
            <a:r>
              <a:rPr lang="en-US" sz="1900" b="1" dirty="0">
                <a:solidFill>
                  <a:srgbClr val="000000"/>
                </a:solidFill>
                <a:latin typeface="Avenir"/>
                <a:ea typeface="Avenir"/>
                <a:cs typeface="Avenir"/>
                <a:sym typeface="Avenir"/>
              </a:rPr>
              <a:t>explore.chicagocollections.org</a:t>
            </a:r>
            <a:endParaRPr sz="1900" b="1" dirty="0">
              <a:solidFill>
                <a:srgbClr val="000000"/>
              </a:solidFill>
              <a:latin typeface="Avenir"/>
              <a:ea typeface="Avenir"/>
              <a:cs typeface="Avenir"/>
              <a:sym typeface="Avenir"/>
            </a:endParaRPr>
          </a:p>
          <a:p>
            <a:pPr marL="0" lvl="0" indent="0" algn="l" rtl="0">
              <a:lnSpc>
                <a:spcPct val="90000"/>
              </a:lnSpc>
              <a:spcBef>
                <a:spcPts val="600"/>
              </a:spcBef>
              <a:spcAft>
                <a:spcPts val="0"/>
              </a:spcAft>
              <a:buClr>
                <a:srgbClr val="000000"/>
              </a:buClr>
              <a:buSzPts val="1800"/>
              <a:buFont typeface="Arial"/>
              <a:buNone/>
            </a:pPr>
            <a:endParaRPr sz="1900" b="1" dirty="0">
              <a:solidFill>
                <a:srgbClr val="000000"/>
              </a:solidFill>
              <a:latin typeface="Avenir"/>
              <a:ea typeface="Avenir"/>
              <a:cs typeface="Avenir"/>
              <a:sym typeface="Avenir"/>
            </a:endParaRPr>
          </a:p>
          <a:p>
            <a:pPr marL="0" lvl="0" indent="0" algn="l" rtl="0">
              <a:lnSpc>
                <a:spcPct val="90000"/>
              </a:lnSpc>
              <a:spcBef>
                <a:spcPts val="600"/>
              </a:spcBef>
              <a:spcAft>
                <a:spcPts val="0"/>
              </a:spcAft>
              <a:buClr>
                <a:srgbClr val="000000"/>
              </a:buClr>
              <a:buSzPts val="1800"/>
              <a:buFont typeface="Arial"/>
              <a:buNone/>
            </a:pPr>
            <a:r>
              <a:rPr lang="en-US" sz="1900" b="1" dirty="0">
                <a:solidFill>
                  <a:srgbClr val="000000"/>
                </a:solidFill>
                <a:latin typeface="Avenir"/>
                <a:ea typeface="Avenir"/>
                <a:cs typeface="Avenir"/>
                <a:sym typeface="Avenir"/>
              </a:rPr>
              <a:t>Facebook </a:t>
            </a:r>
            <a:br>
              <a:rPr lang="en-US" sz="1900" b="1" dirty="0">
                <a:solidFill>
                  <a:srgbClr val="000000"/>
                </a:solidFill>
                <a:latin typeface="Avenir"/>
                <a:ea typeface="Avenir"/>
                <a:cs typeface="Avenir"/>
                <a:sym typeface="Avenir"/>
              </a:rPr>
            </a:br>
            <a:r>
              <a:rPr lang="en-US" sz="1900" b="1" dirty="0">
                <a:solidFill>
                  <a:srgbClr val="000000"/>
                </a:solidFill>
                <a:latin typeface="Avenir"/>
                <a:ea typeface="Avenir"/>
                <a:cs typeface="Avenir"/>
                <a:sym typeface="Avenir"/>
              </a:rPr>
              <a:t>@ facebook.com/</a:t>
            </a:r>
            <a:r>
              <a:rPr lang="en-US" sz="1900" b="1" dirty="0" err="1">
                <a:solidFill>
                  <a:srgbClr val="000000"/>
                </a:solidFill>
                <a:latin typeface="Avenir"/>
                <a:ea typeface="Avenir"/>
                <a:cs typeface="Avenir"/>
                <a:sym typeface="Avenir"/>
              </a:rPr>
              <a:t>ChiCollections</a:t>
            </a:r>
            <a:endParaRPr sz="1900" b="1" dirty="0">
              <a:solidFill>
                <a:srgbClr val="000000"/>
              </a:solidFill>
              <a:latin typeface="Avenir"/>
              <a:ea typeface="Avenir"/>
              <a:cs typeface="Avenir"/>
              <a:sym typeface="Avenir"/>
            </a:endParaRPr>
          </a:p>
          <a:p>
            <a:pPr marL="0" lvl="0" indent="0" algn="l" rtl="0">
              <a:lnSpc>
                <a:spcPct val="90000"/>
              </a:lnSpc>
              <a:spcBef>
                <a:spcPts val="600"/>
              </a:spcBef>
              <a:spcAft>
                <a:spcPts val="0"/>
              </a:spcAft>
              <a:buClr>
                <a:srgbClr val="000000"/>
              </a:buClr>
              <a:buSzPts val="1800"/>
              <a:buFont typeface="Arial"/>
              <a:buNone/>
            </a:pPr>
            <a:endParaRPr sz="1900" b="1" dirty="0">
              <a:solidFill>
                <a:srgbClr val="000000"/>
              </a:solidFill>
              <a:latin typeface="Avenir"/>
              <a:ea typeface="Avenir"/>
              <a:cs typeface="Avenir"/>
              <a:sym typeface="Avenir"/>
            </a:endParaRPr>
          </a:p>
          <a:p>
            <a:pPr marL="0" lvl="0" indent="0" algn="l" rtl="0">
              <a:lnSpc>
                <a:spcPct val="90000"/>
              </a:lnSpc>
              <a:spcBef>
                <a:spcPts val="600"/>
              </a:spcBef>
              <a:spcAft>
                <a:spcPts val="0"/>
              </a:spcAft>
              <a:buClr>
                <a:srgbClr val="000000"/>
              </a:buClr>
              <a:buSzPts val="1800"/>
              <a:buFont typeface="Arial"/>
              <a:buNone/>
            </a:pPr>
            <a:r>
              <a:rPr lang="en-US" sz="1900" b="1" dirty="0">
                <a:solidFill>
                  <a:srgbClr val="000000"/>
                </a:solidFill>
                <a:latin typeface="Avenir"/>
                <a:ea typeface="Avenir"/>
                <a:cs typeface="Avenir"/>
                <a:sym typeface="Avenir"/>
              </a:rPr>
              <a:t>Instagram</a:t>
            </a:r>
            <a:endParaRPr sz="1900" b="1" dirty="0">
              <a:solidFill>
                <a:srgbClr val="000000"/>
              </a:solidFill>
              <a:latin typeface="Avenir"/>
              <a:ea typeface="Avenir"/>
              <a:cs typeface="Avenir"/>
              <a:sym typeface="Avenir"/>
            </a:endParaRPr>
          </a:p>
          <a:p>
            <a:pPr marL="0" lvl="0" indent="0" algn="l" rtl="0">
              <a:lnSpc>
                <a:spcPct val="90000"/>
              </a:lnSpc>
              <a:spcBef>
                <a:spcPts val="600"/>
              </a:spcBef>
              <a:spcAft>
                <a:spcPts val="0"/>
              </a:spcAft>
              <a:buClr>
                <a:srgbClr val="000000"/>
              </a:buClr>
              <a:buSzPts val="1800"/>
              <a:buFont typeface="Arial"/>
              <a:buNone/>
            </a:pPr>
            <a:r>
              <a:rPr lang="en-US" sz="1900" b="1" dirty="0">
                <a:solidFill>
                  <a:srgbClr val="000000"/>
                </a:solidFill>
                <a:latin typeface="Avenir"/>
                <a:ea typeface="Avenir"/>
                <a:cs typeface="Avenir"/>
                <a:sym typeface="Avenir"/>
              </a:rPr>
              <a:t>@instagram.com/chicagocollectionsconsortium</a:t>
            </a:r>
            <a:endParaRPr sz="2700" b="1" dirty="0">
              <a:solidFill>
                <a:srgbClr val="000000"/>
              </a:solidFill>
              <a:latin typeface="Avenir"/>
              <a:ea typeface="Avenir"/>
              <a:cs typeface="Avenir"/>
              <a:sym typeface="Avenir"/>
            </a:endParaRPr>
          </a:p>
          <a:p>
            <a:pPr marL="0" lvl="0" indent="0" algn="l" rtl="0">
              <a:spcBef>
                <a:spcPts val="0"/>
              </a:spcBef>
              <a:spcAft>
                <a:spcPts val="0"/>
              </a:spcAft>
              <a:buNone/>
            </a:pPr>
            <a:endParaRPr sz="2000" dirty="0">
              <a:solidFill>
                <a:srgbClr val="404040"/>
              </a:solidFill>
              <a:latin typeface="Avenir"/>
              <a:ea typeface="Avenir"/>
              <a:cs typeface="Avenir"/>
              <a:sym typeface="Aveni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55"/>
          <p:cNvSpPr txBox="1">
            <a:spLocks noGrp="1"/>
          </p:cNvSpPr>
          <p:nvPr>
            <p:ph type="title"/>
          </p:nvPr>
        </p:nvSpPr>
        <p:spPr>
          <a:xfrm>
            <a:off x="822325" y="287350"/>
            <a:ext cx="7543800" cy="715200"/>
          </a:xfrm>
          <a:prstGeom prst="rect">
            <a:avLst/>
          </a:prstGeom>
          <a:noFill/>
          <a:ln>
            <a:noFill/>
          </a:ln>
        </p:spPr>
        <p:txBody>
          <a:bodyPr spcFirstLastPara="1" wrap="square" lIns="91425" tIns="45700" rIns="91425" bIns="45700" anchor="t" anchorCtr="0">
            <a:normAutofit/>
          </a:bodyPr>
          <a:lstStyle/>
          <a:p>
            <a:pPr marL="0" lvl="0" indent="0" algn="ctr" rtl="0">
              <a:lnSpc>
                <a:spcPct val="85000"/>
              </a:lnSpc>
              <a:spcBef>
                <a:spcPts val="0"/>
              </a:spcBef>
              <a:spcAft>
                <a:spcPts val="0"/>
              </a:spcAft>
              <a:buSzPts val="1400"/>
              <a:buNone/>
            </a:pPr>
            <a:r>
              <a:rPr lang="en-US" sz="4700" b="1" dirty="0">
                <a:solidFill>
                  <a:srgbClr val="EC6535"/>
                </a:solidFill>
                <a:latin typeface="Arial"/>
                <a:ea typeface="Avenir"/>
                <a:cs typeface="Avenir"/>
                <a:sym typeface="Avenir"/>
              </a:rPr>
              <a:t>Questions?</a:t>
            </a:r>
            <a:endParaRPr sz="5500" dirty="0">
              <a:latin typeface="Arial"/>
            </a:endParaRPr>
          </a:p>
        </p:txBody>
      </p:sp>
      <p:sp>
        <p:nvSpPr>
          <p:cNvPr id="427" name="Google Shape;427;p55">
            <a:extLst>
              <a:ext uri="{C183D7F6-B498-43B3-948B-1728B52AA6E4}">
                <adec:decorative xmlns:adec="http://schemas.microsoft.com/office/drawing/2017/decorative" val="1"/>
              </a:ext>
            </a:extLst>
          </p:cNvPr>
          <p:cNvSpPr txBox="1"/>
          <p:nvPr/>
        </p:nvSpPr>
        <p:spPr>
          <a:xfrm>
            <a:off x="2684835" y="1925905"/>
            <a:ext cx="2684834" cy="50583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 name="Google Shape;428;p55"/>
          <p:cNvSpPr txBox="1"/>
          <p:nvPr/>
        </p:nvSpPr>
        <p:spPr>
          <a:xfrm>
            <a:off x="710375" y="6126350"/>
            <a:ext cx="75438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Chicago Daily News, Inc., photographer. </a:t>
            </a:r>
            <a:r>
              <a:rPr lang="en-US" sz="1200" b="0" i="0" u="none" strike="noStrike" cap="none">
                <a:solidFill>
                  <a:srgbClr val="333333"/>
                </a:solidFill>
                <a:highlight>
                  <a:srgbClr val="FFFFFF"/>
                </a:highlight>
                <a:latin typeface="Arial"/>
                <a:ea typeface="Arial"/>
                <a:cs typeface="Arial"/>
                <a:sym typeface="Arial"/>
              </a:rPr>
              <a:t>[Mrs. Frank H. Roberts, wearing a costume, standing with one hand holding her skirt and the other hand raised],</a:t>
            </a:r>
            <a:r>
              <a:rPr lang="en-US" sz="1200" b="0" i="1" u="none" strike="noStrike" cap="none">
                <a:solidFill>
                  <a:srgbClr val="000000"/>
                </a:solidFill>
                <a:latin typeface="Arial"/>
                <a:ea typeface="Arial"/>
                <a:cs typeface="Arial"/>
                <a:sym typeface="Arial"/>
              </a:rPr>
              <a:t>1927,  The Chicago History Museum, DN-0089960 </a:t>
            </a:r>
            <a:endParaRPr sz="1200" b="0" i="0" u="none" strike="noStrike" cap="none">
              <a:solidFill>
                <a:srgbClr val="000000"/>
              </a:solidFill>
              <a:latin typeface="Arial"/>
              <a:ea typeface="Arial"/>
              <a:cs typeface="Arial"/>
              <a:sym typeface="Arial"/>
            </a:endParaRPr>
          </a:p>
        </p:txBody>
      </p:sp>
      <p:pic>
        <p:nvPicPr>
          <p:cNvPr id="429" name="Google Shape;429;p55" descr="Chicago Daily News image from the Chicago History Museum"/>
          <p:cNvPicPr preferRelativeResize="0"/>
          <p:nvPr/>
        </p:nvPicPr>
        <p:blipFill rotWithShape="1">
          <a:blip r:embed="rId3">
            <a:alphaModFix/>
          </a:blip>
          <a:srcRect/>
          <a:stretch/>
        </p:blipFill>
        <p:spPr>
          <a:xfrm>
            <a:off x="2605500" y="1002550"/>
            <a:ext cx="3972379" cy="48552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prstGeom prst="rect">
            <a:avLst/>
          </a:prstGeom>
          <a:noFill/>
          <a:ln>
            <a:noFill/>
          </a:ln>
        </p:spPr>
        <p:txBody>
          <a:bodyPr spcFirstLastPara="1" wrap="square" lIns="91425" tIns="45700" rIns="91425" bIns="45700" anchor="b" anchorCtr="0">
            <a:normAutofit fontScale="90000"/>
          </a:bodyPr>
          <a:lstStyle/>
          <a:p>
            <a:pPr marL="0" lvl="0" indent="0" algn="ctr" rtl="0">
              <a:lnSpc>
                <a:spcPct val="85000"/>
              </a:lnSpc>
              <a:spcBef>
                <a:spcPts val="0"/>
              </a:spcBef>
              <a:spcAft>
                <a:spcPts val="0"/>
              </a:spcAft>
              <a:buSzPts val="1400"/>
              <a:buNone/>
            </a:pPr>
            <a:r>
              <a:rPr lang="en-US" sz="4000" b="1" dirty="0">
                <a:solidFill>
                  <a:schemeClr val="tx1"/>
                </a:solidFill>
                <a:latin typeface="Arial"/>
              </a:rPr>
              <a:t>A Shared Commitment: </a:t>
            </a:r>
            <a:br>
              <a:rPr lang="en-US" sz="4000" b="1" dirty="0">
                <a:solidFill>
                  <a:schemeClr val="tx1"/>
                </a:solidFill>
                <a:latin typeface="Arial"/>
              </a:rPr>
            </a:br>
            <a:r>
              <a:rPr lang="en-US" sz="3600" dirty="0">
                <a:solidFill>
                  <a:schemeClr val="tx1"/>
                </a:solidFill>
                <a:latin typeface="Arial"/>
              </a:rPr>
              <a:t>Making Chicago’s Primary Sources Discoverable</a:t>
            </a:r>
            <a:endParaRPr dirty="0">
              <a:solidFill>
                <a:schemeClr val="tx1"/>
              </a:solidFill>
              <a:latin typeface="Arial"/>
            </a:endParaRPr>
          </a:p>
        </p:txBody>
      </p:sp>
      <p:sp>
        <p:nvSpPr>
          <p:cNvPr id="74" name="Google Shape;74;p11"/>
          <p:cNvSpPr txBox="1">
            <a:spLocks noGrp="1"/>
          </p:cNvSpPr>
          <p:nvPr>
            <p:ph type="body" idx="1"/>
          </p:nvPr>
        </p:nvSpPr>
        <p:spPr>
          <a:prstGeom prst="rect">
            <a:avLst/>
          </a:prstGeom>
          <a:noFill/>
          <a:ln>
            <a:noFill/>
          </a:ln>
        </p:spPr>
        <p:txBody>
          <a:bodyPr spcFirstLastPara="1" wrap="square" lIns="0" tIns="45700" rIns="0" bIns="45700" anchor="t" anchorCtr="0">
            <a:noAutofit/>
          </a:bodyPr>
          <a:lstStyle/>
          <a:p>
            <a:pPr marL="90487" lvl="0" indent="0" algn="l" rtl="0">
              <a:lnSpc>
                <a:spcPct val="100000"/>
              </a:lnSpc>
              <a:spcBef>
                <a:spcPts val="0"/>
              </a:spcBef>
              <a:spcAft>
                <a:spcPts val="0"/>
              </a:spcAft>
              <a:buClr>
                <a:srgbClr val="404040"/>
              </a:buClr>
              <a:buSzPts val="3000"/>
              <a:buNone/>
            </a:pPr>
            <a:r>
              <a:rPr lang="en-US" sz="1800" dirty="0">
                <a:solidFill>
                  <a:schemeClr val="tx1"/>
                </a:solidFill>
                <a:latin typeface="Arial" panose="020B0604020202020204" pitchFamily="34" charset="0"/>
                <a:cs typeface="Arial" panose="020B0604020202020204" pitchFamily="34" charset="0"/>
              </a:rPr>
              <a:t>CCC had its genesis in this discussion from the founders</a:t>
            </a:r>
          </a:p>
          <a:p>
            <a:pPr marL="90487" lvl="0" indent="0" algn="l" rtl="0">
              <a:lnSpc>
                <a:spcPct val="100000"/>
              </a:lnSpc>
              <a:spcBef>
                <a:spcPts val="0"/>
              </a:spcBef>
              <a:spcAft>
                <a:spcPts val="0"/>
              </a:spcAft>
              <a:buClr>
                <a:srgbClr val="404040"/>
              </a:buClr>
              <a:buSzPts val="3000"/>
              <a:buNone/>
            </a:pPr>
            <a:endParaRPr lang="en-US" sz="1800" dirty="0">
              <a:solidFill>
                <a:schemeClr val="tx1"/>
              </a:solidFill>
              <a:latin typeface="Arial" panose="020B0604020202020204" pitchFamily="34" charset="0"/>
              <a:cs typeface="Arial" panose="020B0604020202020204" pitchFamily="34" charset="0"/>
            </a:endParaRPr>
          </a:p>
          <a:p>
            <a:pPr marL="376237" lvl="0" indent="-285750" algn="l" rtl="0">
              <a:lnSpc>
                <a:spcPct val="150000"/>
              </a:lnSpc>
              <a:spcBef>
                <a:spcPts val="0"/>
              </a:spcBef>
              <a:spcAft>
                <a:spcPts val="0"/>
              </a:spcAft>
              <a:buClr>
                <a:srgbClr val="404040"/>
              </a:buClr>
              <a:buSzPts val="3000"/>
              <a:buFont typeface="Arial" panose="020B0604020202020204" pitchFamily="34" charset="0"/>
              <a:buChar char="•"/>
            </a:pPr>
            <a:r>
              <a:rPr lang="en-US" sz="1800" dirty="0">
                <a:solidFill>
                  <a:schemeClr val="tx1"/>
                </a:solidFill>
                <a:latin typeface="Arial" panose="020B0604020202020204" pitchFamily="34" charset="0"/>
                <a:cs typeface="Arial" panose="020B0604020202020204" pitchFamily="34" charset="0"/>
              </a:rPr>
              <a:t>How to ensure the care and preservation of Chicago-related primary sources across collections</a:t>
            </a:r>
          </a:p>
          <a:p>
            <a:pPr marL="376237" lvl="0" indent="-285750" algn="l" rtl="0">
              <a:lnSpc>
                <a:spcPct val="150000"/>
              </a:lnSpc>
              <a:spcBef>
                <a:spcPts val="0"/>
              </a:spcBef>
              <a:spcAft>
                <a:spcPts val="0"/>
              </a:spcAft>
              <a:buClr>
                <a:srgbClr val="404040"/>
              </a:buClr>
              <a:buSzPts val="3000"/>
              <a:buFont typeface="Arial" panose="020B0604020202020204" pitchFamily="34" charset="0"/>
              <a:buChar char="•"/>
            </a:pPr>
            <a:r>
              <a:rPr lang="en-US" sz="1800" dirty="0">
                <a:solidFill>
                  <a:schemeClr val="tx1"/>
                </a:solidFill>
                <a:latin typeface="Arial" panose="020B0604020202020204" pitchFamily="34" charset="0"/>
                <a:cs typeface="Arial" panose="020B0604020202020204" pitchFamily="34" charset="0"/>
              </a:rPr>
              <a:t>How to make those materials more visible to scholars and the public</a:t>
            </a:r>
          </a:p>
          <a:p>
            <a:pPr marL="90487" lvl="0" indent="0">
              <a:lnSpc>
                <a:spcPct val="100000"/>
              </a:lnSpc>
              <a:spcBef>
                <a:spcPts val="0"/>
              </a:spcBef>
              <a:buSzPts val="3000"/>
              <a:buNone/>
            </a:pPr>
            <a:endParaRPr lang="en-US" sz="1800" dirty="0">
              <a:solidFill>
                <a:schemeClr val="tx1"/>
              </a:solidFill>
              <a:latin typeface="Arial" panose="020B0604020202020204" pitchFamily="34" charset="0"/>
              <a:cs typeface="Arial" panose="020B0604020202020204" pitchFamily="34" charset="0"/>
            </a:endParaRPr>
          </a:p>
          <a:p>
            <a:pPr marL="90487" indent="0">
              <a:lnSpc>
                <a:spcPct val="150000"/>
              </a:lnSpc>
              <a:spcBef>
                <a:spcPts val="0"/>
              </a:spcBef>
              <a:buSzPts val="3000"/>
              <a:buNone/>
            </a:pPr>
            <a:r>
              <a:rPr lang="en-US" sz="1800" dirty="0">
                <a:solidFill>
                  <a:schemeClr val="tx1"/>
                </a:solidFill>
                <a:latin typeface="Arial" panose="020B0604020202020204" pitchFamily="34" charset="0"/>
                <a:cs typeface="Arial" panose="020B0604020202020204" pitchFamily="34" charset="0"/>
              </a:rPr>
              <a:t>Source: Case, M. M., &amp; Spadafora, D. (2021). A Decade of Collaborating, Preserving, and Sharing: The Chicago Collections Consortium. portal: Libraries and the Academy, 21(4), 655-664.  DOI: 10.1353/pla.2021.0035</a:t>
            </a:r>
          </a:p>
        </p:txBody>
      </p:sp>
      <p:sp>
        <p:nvSpPr>
          <p:cNvPr id="77" name="Google Shape;77;p11">
            <a:extLst>
              <a:ext uri="{C183D7F6-B498-43B3-948B-1728B52AA6E4}">
                <adec:decorative xmlns:adec="http://schemas.microsoft.com/office/drawing/2017/decorative" val="1"/>
              </a:ext>
            </a:extLst>
          </p:cNvPr>
          <p:cNvSpPr txBox="1"/>
          <p:nvPr/>
        </p:nvSpPr>
        <p:spPr>
          <a:xfrm>
            <a:off x="914400" y="5715000"/>
            <a:ext cx="990600" cy="3693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2"/>
          <p:cNvSpPr txBox="1">
            <a:spLocks noGrp="1"/>
          </p:cNvSpPr>
          <p:nvPr>
            <p:ph type="title"/>
          </p:nvPr>
        </p:nvSpPr>
        <p:spPr>
          <a:xfrm>
            <a:off x="830263" y="0"/>
            <a:ext cx="7527900" cy="1236600"/>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SzPts val="1400"/>
              <a:buNone/>
            </a:pPr>
            <a:r>
              <a:rPr lang="en-US" sz="4400" b="1" dirty="0">
                <a:solidFill>
                  <a:schemeClr val="tx1"/>
                </a:solidFill>
                <a:latin typeface="Arial"/>
              </a:rPr>
              <a:t>A Shared Commitment: </a:t>
            </a:r>
            <a:br>
              <a:rPr lang="en-US" sz="4400" b="1" dirty="0">
                <a:solidFill>
                  <a:schemeClr val="tx1"/>
                </a:solidFill>
                <a:latin typeface="Arial"/>
              </a:rPr>
            </a:br>
            <a:r>
              <a:rPr lang="en-US" sz="3600" dirty="0">
                <a:solidFill>
                  <a:schemeClr val="tx1"/>
                </a:solidFill>
                <a:latin typeface="Arial"/>
              </a:rPr>
              <a:t>Facilitating Scholarship</a:t>
            </a:r>
            <a:endParaRPr dirty="0">
              <a:solidFill>
                <a:schemeClr val="tx1"/>
              </a:solidFill>
              <a:latin typeface="Arial"/>
            </a:endParaRPr>
          </a:p>
        </p:txBody>
      </p:sp>
      <p:sp>
        <p:nvSpPr>
          <p:cNvPr id="85" name="Google Shape;85;p12">
            <a:extLst>
              <a:ext uri="{C183D7F6-B498-43B3-948B-1728B52AA6E4}">
                <adec:decorative xmlns:adec="http://schemas.microsoft.com/office/drawing/2017/decorative" val="1"/>
              </a:ext>
            </a:extLst>
          </p:cNvPr>
          <p:cNvSpPr txBox="1">
            <a:spLocks noGrp="1"/>
          </p:cNvSpPr>
          <p:nvPr>
            <p:ph type="body" idx="1"/>
          </p:nvPr>
        </p:nvSpPr>
        <p:spPr>
          <a:xfrm>
            <a:off x="822325" y="1846263"/>
            <a:ext cx="7543800" cy="4022725"/>
          </a:xfrm>
          <a:prstGeom prst="rect">
            <a:avLst/>
          </a:prstGeom>
          <a:noFill/>
          <a:ln>
            <a:noFill/>
          </a:ln>
        </p:spPr>
        <p:txBody>
          <a:bodyPr spcFirstLastPara="1" wrap="square" lIns="0" tIns="45700" rIns="0" bIns="45700" anchor="t" anchorCtr="0">
            <a:noAutofit/>
          </a:bodyPr>
          <a:lstStyle/>
          <a:p>
            <a:pPr marL="90488" lvl="0" indent="0" algn="l" rtl="0">
              <a:lnSpc>
                <a:spcPct val="40000"/>
              </a:lnSpc>
              <a:spcBef>
                <a:spcPts val="0"/>
              </a:spcBef>
              <a:spcAft>
                <a:spcPts val="0"/>
              </a:spcAft>
              <a:buClr>
                <a:srgbClr val="404040"/>
              </a:buClr>
              <a:buSzPts val="3000"/>
              <a:buNone/>
            </a:pPr>
            <a:endParaRPr sz="3000" b="1"/>
          </a:p>
          <a:p>
            <a:pPr marL="90488" lvl="0" indent="0" algn="l" rtl="0">
              <a:lnSpc>
                <a:spcPct val="100000"/>
              </a:lnSpc>
              <a:spcBef>
                <a:spcPts val="1400"/>
              </a:spcBef>
              <a:spcAft>
                <a:spcPts val="0"/>
              </a:spcAft>
              <a:buClr>
                <a:srgbClr val="404040"/>
              </a:buClr>
              <a:buSzPts val="2800"/>
              <a:buNone/>
            </a:pPr>
            <a:endParaRPr sz="2800" u="sng">
              <a:solidFill>
                <a:schemeClr val="hlink"/>
              </a:solidFill>
              <a:hlinkClick r:id="rId3"/>
            </a:endParaRPr>
          </a:p>
        </p:txBody>
      </p:sp>
      <p:pic>
        <p:nvPicPr>
          <p:cNvPr id="86" name="Google Shape;86;p12" descr="Cover of Chicago: A Biography"/>
          <p:cNvPicPr preferRelativeResize="0"/>
          <p:nvPr/>
        </p:nvPicPr>
        <p:blipFill rotWithShape="1">
          <a:blip r:embed="rId4">
            <a:alphaModFix/>
          </a:blip>
          <a:srcRect/>
          <a:stretch/>
        </p:blipFill>
        <p:spPr>
          <a:xfrm>
            <a:off x="3585843" y="1648287"/>
            <a:ext cx="1901825" cy="2566988"/>
          </a:xfrm>
          <a:prstGeom prst="rect">
            <a:avLst/>
          </a:prstGeom>
          <a:noFill/>
          <a:ln>
            <a:noFill/>
          </a:ln>
        </p:spPr>
      </p:pic>
      <p:pic>
        <p:nvPicPr>
          <p:cNvPr id="87" name="Google Shape;87;p12" descr="Cover of Marcha"/>
          <p:cNvPicPr preferRelativeResize="0"/>
          <p:nvPr/>
        </p:nvPicPr>
        <p:blipFill rotWithShape="1">
          <a:blip r:embed="rId5">
            <a:alphaModFix/>
          </a:blip>
          <a:srcRect/>
          <a:stretch/>
        </p:blipFill>
        <p:spPr>
          <a:xfrm>
            <a:off x="7375676" y="4308156"/>
            <a:ext cx="1520979" cy="2275728"/>
          </a:xfrm>
          <a:prstGeom prst="rect">
            <a:avLst/>
          </a:prstGeom>
          <a:noFill/>
          <a:ln>
            <a:noFill/>
          </a:ln>
        </p:spPr>
      </p:pic>
      <p:pic>
        <p:nvPicPr>
          <p:cNvPr id="88" name="Google Shape;88;p12" descr="Cover of Get Capone"/>
          <p:cNvPicPr preferRelativeResize="0"/>
          <p:nvPr/>
        </p:nvPicPr>
        <p:blipFill rotWithShape="1">
          <a:blip r:embed="rId6">
            <a:alphaModFix/>
          </a:blip>
          <a:srcRect/>
          <a:stretch/>
        </p:blipFill>
        <p:spPr>
          <a:xfrm>
            <a:off x="228600" y="1905000"/>
            <a:ext cx="1493487" cy="2283619"/>
          </a:xfrm>
          <a:prstGeom prst="rect">
            <a:avLst/>
          </a:prstGeom>
          <a:noFill/>
          <a:ln>
            <a:noFill/>
          </a:ln>
        </p:spPr>
      </p:pic>
      <p:pic>
        <p:nvPicPr>
          <p:cNvPr id="89" name="Google Shape;89;p12" descr="Cover of 21st Century Chicago"/>
          <p:cNvPicPr preferRelativeResize="0"/>
          <p:nvPr/>
        </p:nvPicPr>
        <p:blipFill rotWithShape="1">
          <a:blip r:embed="rId7">
            <a:alphaModFix/>
          </a:blip>
          <a:srcRect/>
          <a:stretch/>
        </p:blipFill>
        <p:spPr>
          <a:xfrm>
            <a:off x="2898456" y="4460644"/>
            <a:ext cx="3276601" cy="1970751"/>
          </a:xfrm>
          <a:prstGeom prst="rect">
            <a:avLst/>
          </a:prstGeom>
          <a:noFill/>
          <a:ln>
            <a:noFill/>
          </a:ln>
        </p:spPr>
      </p:pic>
      <p:pic>
        <p:nvPicPr>
          <p:cNvPr id="90" name="Google Shape;90;p12" descr="Cover of Becoming the Second City"/>
          <p:cNvPicPr preferRelativeResize="0"/>
          <p:nvPr/>
        </p:nvPicPr>
        <p:blipFill rotWithShape="1">
          <a:blip r:embed="rId8">
            <a:alphaModFix/>
          </a:blip>
          <a:srcRect/>
          <a:stretch/>
        </p:blipFill>
        <p:spPr>
          <a:xfrm>
            <a:off x="7327506" y="1629237"/>
            <a:ext cx="1675670" cy="2490788"/>
          </a:xfrm>
          <a:prstGeom prst="rect">
            <a:avLst/>
          </a:prstGeom>
          <a:noFill/>
          <a:ln>
            <a:noFill/>
          </a:ln>
        </p:spPr>
      </p:pic>
      <p:pic>
        <p:nvPicPr>
          <p:cNvPr id="91" name="Google Shape;91;p12" descr="Cover of Chicago: A Food Biography"/>
          <p:cNvPicPr preferRelativeResize="0"/>
          <p:nvPr/>
        </p:nvPicPr>
        <p:blipFill rotWithShape="1">
          <a:blip r:embed="rId9">
            <a:alphaModFix/>
          </a:blip>
          <a:srcRect/>
          <a:stretch/>
        </p:blipFill>
        <p:spPr>
          <a:xfrm>
            <a:off x="5673224" y="1629237"/>
            <a:ext cx="1593386" cy="2524125"/>
          </a:xfrm>
          <a:prstGeom prst="rect">
            <a:avLst/>
          </a:prstGeom>
          <a:noFill/>
          <a:ln>
            <a:noFill/>
          </a:ln>
        </p:spPr>
      </p:pic>
      <p:pic>
        <p:nvPicPr>
          <p:cNvPr id="92" name="Google Shape;92;p12" descr="Cover of The Rise of Chicago's Black Metropolis 1920-1929"/>
          <p:cNvPicPr preferRelativeResize="0"/>
          <p:nvPr/>
        </p:nvPicPr>
        <p:blipFill rotWithShape="1">
          <a:blip r:embed="rId10">
            <a:alphaModFix/>
          </a:blip>
          <a:srcRect/>
          <a:stretch/>
        </p:blipFill>
        <p:spPr>
          <a:xfrm>
            <a:off x="1877472" y="1648287"/>
            <a:ext cx="1551528" cy="2324894"/>
          </a:xfrm>
          <a:prstGeom prst="rect">
            <a:avLst/>
          </a:prstGeom>
          <a:noFill/>
          <a:ln>
            <a:noFill/>
          </a:ln>
        </p:spPr>
      </p:pic>
      <p:pic>
        <p:nvPicPr>
          <p:cNvPr id="93" name="Google Shape;93;p12" descr="Cover of The 1933 Chicago World's Fair"/>
          <p:cNvPicPr preferRelativeResize="0"/>
          <p:nvPr/>
        </p:nvPicPr>
        <p:blipFill rotWithShape="1">
          <a:blip r:embed="rId11">
            <a:alphaModFix/>
          </a:blip>
          <a:srcRect/>
          <a:stretch/>
        </p:blipFill>
        <p:spPr>
          <a:xfrm>
            <a:off x="5361527" y="3973181"/>
            <a:ext cx="1905001" cy="2708446"/>
          </a:xfrm>
          <a:prstGeom prst="rect">
            <a:avLst/>
          </a:prstGeom>
          <a:noFill/>
          <a:ln>
            <a:noFill/>
          </a:ln>
        </p:spPr>
      </p:pic>
      <p:pic>
        <p:nvPicPr>
          <p:cNvPr id="94" name="Google Shape;94;p12" descr="Cover of Jane Addams"/>
          <p:cNvPicPr preferRelativeResize="0"/>
          <p:nvPr/>
        </p:nvPicPr>
        <p:blipFill rotWithShape="1">
          <a:blip r:embed="rId12">
            <a:alphaModFix/>
          </a:blip>
          <a:srcRect/>
          <a:stretch/>
        </p:blipFill>
        <p:spPr>
          <a:xfrm>
            <a:off x="2127815" y="4343400"/>
            <a:ext cx="1579382" cy="2309097"/>
          </a:xfrm>
          <a:prstGeom prst="rect">
            <a:avLst/>
          </a:prstGeom>
          <a:noFill/>
          <a:ln>
            <a:noFill/>
          </a:ln>
        </p:spPr>
      </p:pic>
      <p:pic>
        <p:nvPicPr>
          <p:cNvPr id="95" name="Google Shape;95;p12" descr="Cover of Encyclopedia Chicago"/>
          <p:cNvPicPr preferRelativeResize="0"/>
          <p:nvPr/>
        </p:nvPicPr>
        <p:blipFill rotWithShape="1">
          <a:blip r:embed="rId13">
            <a:alphaModFix/>
          </a:blip>
          <a:srcRect/>
          <a:stretch/>
        </p:blipFill>
        <p:spPr>
          <a:xfrm>
            <a:off x="327494" y="4343400"/>
            <a:ext cx="1653706" cy="209994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3"/>
          <p:cNvSpPr txBox="1">
            <a:spLocks noGrp="1"/>
          </p:cNvSpPr>
          <p:nvPr>
            <p:ph type="title"/>
          </p:nvPr>
        </p:nvSpPr>
        <p:spPr>
          <a:xfrm>
            <a:off x="685800" y="76200"/>
            <a:ext cx="7527925" cy="1236662"/>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85000"/>
              </a:lnSpc>
              <a:spcBef>
                <a:spcPts val="0"/>
              </a:spcBef>
              <a:spcAft>
                <a:spcPts val="0"/>
              </a:spcAft>
              <a:buSzPts val="1400"/>
              <a:buNone/>
            </a:pPr>
            <a:br>
              <a:rPr lang="en-US" sz="4000" b="1" dirty="0">
                <a:solidFill>
                  <a:schemeClr val="tx1"/>
                </a:solidFill>
                <a:latin typeface="Arial"/>
              </a:rPr>
            </a:br>
            <a:r>
              <a:rPr lang="en-US" sz="4000" b="1" dirty="0">
                <a:solidFill>
                  <a:schemeClr val="tx1"/>
                </a:solidFill>
                <a:latin typeface="Arial"/>
              </a:rPr>
              <a:t>A Shared Commitment: </a:t>
            </a:r>
            <a:br>
              <a:rPr lang="en-US" sz="4000" b="1" dirty="0">
                <a:solidFill>
                  <a:schemeClr val="tx1"/>
                </a:solidFill>
                <a:latin typeface="Arial"/>
              </a:rPr>
            </a:br>
            <a:r>
              <a:rPr lang="en-US" sz="3600" dirty="0">
                <a:solidFill>
                  <a:schemeClr val="tx1"/>
                </a:solidFill>
                <a:latin typeface="Arial"/>
              </a:rPr>
              <a:t>Collaboration and Community</a:t>
            </a:r>
            <a:endParaRPr dirty="0">
              <a:solidFill>
                <a:schemeClr val="tx1"/>
              </a:solidFill>
              <a:latin typeface="Arial"/>
            </a:endParaRPr>
          </a:p>
        </p:txBody>
      </p:sp>
      <p:sp>
        <p:nvSpPr>
          <p:cNvPr id="102" name="Google Shape;102;p13">
            <a:extLst>
              <a:ext uri="{C183D7F6-B498-43B3-948B-1728B52AA6E4}">
                <adec:decorative xmlns:adec="http://schemas.microsoft.com/office/drawing/2017/decorative" val="1"/>
              </a:ext>
            </a:extLst>
          </p:cNvPr>
          <p:cNvSpPr txBox="1">
            <a:spLocks noGrp="1"/>
          </p:cNvSpPr>
          <p:nvPr>
            <p:ph type="body" idx="1"/>
          </p:nvPr>
        </p:nvSpPr>
        <p:spPr>
          <a:xfrm>
            <a:off x="822325" y="1846263"/>
            <a:ext cx="7543800" cy="4022725"/>
          </a:xfrm>
          <a:prstGeom prst="rect">
            <a:avLst/>
          </a:prstGeom>
          <a:noFill/>
          <a:ln>
            <a:noFill/>
          </a:ln>
        </p:spPr>
        <p:txBody>
          <a:bodyPr spcFirstLastPara="1" wrap="square" lIns="0" tIns="45700" rIns="0" bIns="45700" anchor="t" anchorCtr="0">
            <a:noAutofit/>
          </a:bodyPr>
          <a:lstStyle/>
          <a:p>
            <a:pPr marL="90488" lvl="0" indent="0" algn="l" rtl="0">
              <a:lnSpc>
                <a:spcPct val="40000"/>
              </a:lnSpc>
              <a:spcBef>
                <a:spcPts val="0"/>
              </a:spcBef>
              <a:spcAft>
                <a:spcPts val="0"/>
              </a:spcAft>
              <a:buClr>
                <a:srgbClr val="404040"/>
              </a:buClr>
              <a:buSzPts val="3000"/>
              <a:buNone/>
            </a:pPr>
            <a:endParaRPr sz="3000" b="1"/>
          </a:p>
          <a:p>
            <a:pPr marL="90488" lvl="0" indent="0" algn="l" rtl="0">
              <a:lnSpc>
                <a:spcPct val="100000"/>
              </a:lnSpc>
              <a:spcBef>
                <a:spcPts val="1400"/>
              </a:spcBef>
              <a:spcAft>
                <a:spcPts val="0"/>
              </a:spcAft>
              <a:buClr>
                <a:srgbClr val="404040"/>
              </a:buClr>
              <a:buSzPts val="2800"/>
              <a:buNone/>
            </a:pPr>
            <a:endParaRPr sz="2800" u="sng">
              <a:solidFill>
                <a:schemeClr val="hlink"/>
              </a:solidFill>
              <a:hlinkClick r:id="rId3"/>
            </a:endParaRPr>
          </a:p>
        </p:txBody>
      </p:sp>
      <p:pic>
        <p:nvPicPr>
          <p:cNvPr id="3" name="Picture 2" descr="Screenshot of Chicago Collections logo, Black Metropolis Research Consortium logo, and CARLI logo">
            <a:extLst>
              <a:ext uri="{FF2B5EF4-FFF2-40B4-BE49-F238E27FC236}">
                <a16:creationId xmlns:a16="http://schemas.microsoft.com/office/drawing/2014/main" id="{82D5979A-5178-3B28-77F6-612571F81B8F}"/>
              </a:ext>
            </a:extLst>
          </p:cNvPr>
          <p:cNvPicPr>
            <a:picLocks noChangeAspect="1"/>
          </p:cNvPicPr>
          <p:nvPr/>
        </p:nvPicPr>
        <p:blipFill>
          <a:blip r:embed="rId4"/>
          <a:stretch>
            <a:fillRect/>
          </a:stretch>
        </p:blipFill>
        <p:spPr>
          <a:xfrm>
            <a:off x="1034573" y="4993105"/>
            <a:ext cx="6830378" cy="1245101"/>
          </a:xfrm>
          <a:prstGeom prst="rect">
            <a:avLst/>
          </a:prstGeom>
        </p:spPr>
      </p:pic>
      <p:pic>
        <p:nvPicPr>
          <p:cNvPr id="5" name="Picture 4" descr="Screenshot of event page for Chicago's Mayors and the City Council held on May 13, 2026">
            <a:extLst>
              <a:ext uri="{FF2B5EF4-FFF2-40B4-BE49-F238E27FC236}">
                <a16:creationId xmlns:a16="http://schemas.microsoft.com/office/drawing/2014/main" id="{2D21AA33-7B18-0941-877D-EA2E0B1827AC}"/>
              </a:ext>
            </a:extLst>
          </p:cNvPr>
          <p:cNvPicPr>
            <a:picLocks noChangeAspect="1"/>
          </p:cNvPicPr>
          <p:nvPr/>
        </p:nvPicPr>
        <p:blipFill>
          <a:blip r:embed="rId5"/>
          <a:stretch>
            <a:fillRect/>
          </a:stretch>
        </p:blipFill>
        <p:spPr>
          <a:xfrm>
            <a:off x="685800" y="1341668"/>
            <a:ext cx="3030857" cy="3282219"/>
          </a:xfrm>
          <a:prstGeom prst="rect">
            <a:avLst/>
          </a:prstGeom>
        </p:spPr>
      </p:pic>
      <p:pic>
        <p:nvPicPr>
          <p:cNvPr id="7" name="Picture 6" descr="Screenshot for even page detail for a Discussion with the Curator of the 1968 digital exhibit with an emphasis on the participating institutions.">
            <a:extLst>
              <a:ext uri="{FF2B5EF4-FFF2-40B4-BE49-F238E27FC236}">
                <a16:creationId xmlns:a16="http://schemas.microsoft.com/office/drawing/2014/main" id="{36155CD3-5CCC-2D53-D437-43F44439A3EB}"/>
              </a:ext>
            </a:extLst>
          </p:cNvPr>
          <p:cNvPicPr>
            <a:picLocks noChangeAspect="1"/>
          </p:cNvPicPr>
          <p:nvPr/>
        </p:nvPicPr>
        <p:blipFill>
          <a:blip r:embed="rId6"/>
          <a:stretch>
            <a:fillRect/>
          </a:stretch>
        </p:blipFill>
        <p:spPr>
          <a:xfrm>
            <a:off x="3716658" y="1341668"/>
            <a:ext cx="4497068" cy="3651437"/>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Google Shape;110;p8" descr="The Newberry Library logo"/>
          <p:cNvPicPr preferRelativeResize="0"/>
          <p:nvPr/>
        </p:nvPicPr>
        <p:blipFill rotWithShape="1">
          <a:blip r:embed="rId3">
            <a:alphaModFix/>
          </a:blip>
          <a:srcRect/>
          <a:stretch/>
        </p:blipFill>
        <p:spPr>
          <a:xfrm>
            <a:off x="95591" y="-3003331"/>
            <a:ext cx="7168080" cy="9276337"/>
          </a:xfrm>
          <a:prstGeom prst="rect">
            <a:avLst/>
          </a:prstGeom>
          <a:noFill/>
          <a:ln>
            <a:noFill/>
          </a:ln>
        </p:spPr>
      </p:pic>
      <p:pic>
        <p:nvPicPr>
          <p:cNvPr id="111" name="Google Shape;111;p8" descr="Chicago Public Library logo"/>
          <p:cNvPicPr preferRelativeResize="0"/>
          <p:nvPr/>
        </p:nvPicPr>
        <p:blipFill rotWithShape="1">
          <a:blip r:embed="rId4">
            <a:alphaModFix/>
          </a:blip>
          <a:srcRect/>
          <a:stretch/>
        </p:blipFill>
        <p:spPr>
          <a:xfrm>
            <a:off x="381000" y="1524000"/>
            <a:ext cx="1261619" cy="1003561"/>
          </a:xfrm>
          <a:prstGeom prst="rect">
            <a:avLst/>
          </a:prstGeom>
          <a:noFill/>
          <a:ln>
            <a:noFill/>
          </a:ln>
        </p:spPr>
      </p:pic>
      <p:pic>
        <p:nvPicPr>
          <p:cNvPr id="112" name="Google Shape;112;p8" descr="DePaul University logo"/>
          <p:cNvPicPr preferRelativeResize="0"/>
          <p:nvPr/>
        </p:nvPicPr>
        <p:blipFill rotWithShape="1">
          <a:blip r:embed="rId5">
            <a:alphaModFix/>
          </a:blip>
          <a:srcRect/>
          <a:stretch/>
        </p:blipFill>
        <p:spPr>
          <a:xfrm>
            <a:off x="2713870" y="5104925"/>
            <a:ext cx="3365500" cy="419100"/>
          </a:xfrm>
          <a:prstGeom prst="rect">
            <a:avLst/>
          </a:prstGeom>
          <a:noFill/>
          <a:ln>
            <a:noFill/>
          </a:ln>
        </p:spPr>
      </p:pic>
      <p:pic>
        <p:nvPicPr>
          <p:cNvPr id="113" name="Google Shape;113;p8" descr="The University of Chicago logo"/>
          <p:cNvPicPr preferRelativeResize="0"/>
          <p:nvPr/>
        </p:nvPicPr>
        <p:blipFill rotWithShape="1">
          <a:blip r:embed="rId6">
            <a:alphaModFix/>
          </a:blip>
          <a:srcRect/>
          <a:stretch/>
        </p:blipFill>
        <p:spPr>
          <a:xfrm>
            <a:off x="777655" y="4114800"/>
            <a:ext cx="2651345" cy="532920"/>
          </a:xfrm>
          <a:prstGeom prst="rect">
            <a:avLst/>
          </a:prstGeom>
          <a:noFill/>
          <a:ln>
            <a:noFill/>
          </a:ln>
        </p:spPr>
      </p:pic>
      <p:pic>
        <p:nvPicPr>
          <p:cNvPr id="114" name="Google Shape;114;p8" descr="Loyola University Chicago Logo"/>
          <p:cNvPicPr preferRelativeResize="0"/>
          <p:nvPr/>
        </p:nvPicPr>
        <p:blipFill rotWithShape="1">
          <a:blip r:embed="rId7">
            <a:alphaModFix/>
          </a:blip>
          <a:srcRect/>
          <a:stretch/>
        </p:blipFill>
        <p:spPr>
          <a:xfrm>
            <a:off x="6770345" y="4459923"/>
            <a:ext cx="1866505" cy="1352352"/>
          </a:xfrm>
          <a:prstGeom prst="rect">
            <a:avLst/>
          </a:prstGeom>
          <a:noFill/>
          <a:ln>
            <a:noFill/>
          </a:ln>
        </p:spPr>
      </p:pic>
      <p:pic>
        <p:nvPicPr>
          <p:cNvPr id="115" name="Google Shape;115;p8" descr="Roosevelt University logo"/>
          <p:cNvPicPr preferRelativeResize="0"/>
          <p:nvPr/>
        </p:nvPicPr>
        <p:blipFill rotWithShape="1">
          <a:blip r:embed="rId8">
            <a:alphaModFix/>
          </a:blip>
          <a:srcRect/>
          <a:stretch/>
        </p:blipFill>
        <p:spPr>
          <a:xfrm>
            <a:off x="5322575" y="2556145"/>
            <a:ext cx="1176338" cy="1033546"/>
          </a:xfrm>
          <a:prstGeom prst="rect">
            <a:avLst/>
          </a:prstGeom>
          <a:noFill/>
          <a:ln>
            <a:noFill/>
          </a:ln>
        </p:spPr>
      </p:pic>
      <p:pic>
        <p:nvPicPr>
          <p:cNvPr id="116" name="Google Shape;116;p8" descr="Northwestern University logo"/>
          <p:cNvPicPr preferRelativeResize="0"/>
          <p:nvPr/>
        </p:nvPicPr>
        <p:blipFill rotWithShape="1">
          <a:blip r:embed="rId9">
            <a:alphaModFix/>
          </a:blip>
          <a:srcRect/>
          <a:stretch/>
        </p:blipFill>
        <p:spPr>
          <a:xfrm>
            <a:off x="4572000" y="4080775"/>
            <a:ext cx="2067207" cy="652803"/>
          </a:xfrm>
          <a:prstGeom prst="rect">
            <a:avLst/>
          </a:prstGeom>
          <a:noFill/>
          <a:ln>
            <a:noFill/>
          </a:ln>
        </p:spPr>
      </p:pic>
      <p:pic>
        <p:nvPicPr>
          <p:cNvPr id="117" name="Google Shape;117;p8" descr="Art Institute of Chicago logo"/>
          <p:cNvPicPr preferRelativeResize="0"/>
          <p:nvPr/>
        </p:nvPicPr>
        <p:blipFill rotWithShape="1">
          <a:blip r:embed="rId10">
            <a:alphaModFix/>
          </a:blip>
          <a:srcRect/>
          <a:stretch/>
        </p:blipFill>
        <p:spPr>
          <a:xfrm>
            <a:off x="2713870" y="2590038"/>
            <a:ext cx="965761" cy="965761"/>
          </a:xfrm>
          <a:prstGeom prst="rect">
            <a:avLst/>
          </a:prstGeom>
          <a:noFill/>
          <a:ln>
            <a:noFill/>
          </a:ln>
        </p:spPr>
      </p:pic>
      <p:pic>
        <p:nvPicPr>
          <p:cNvPr id="119" name="Google Shape;119;p8" descr="IIT logo"/>
          <p:cNvPicPr preferRelativeResize="0"/>
          <p:nvPr/>
        </p:nvPicPr>
        <p:blipFill rotWithShape="1">
          <a:blip r:embed="rId11">
            <a:alphaModFix/>
          </a:blip>
          <a:srcRect/>
          <a:stretch/>
        </p:blipFill>
        <p:spPr>
          <a:xfrm>
            <a:off x="4895673" y="1458435"/>
            <a:ext cx="4240768" cy="823006"/>
          </a:xfrm>
          <a:prstGeom prst="rect">
            <a:avLst/>
          </a:prstGeom>
          <a:noFill/>
          <a:ln>
            <a:noFill/>
          </a:ln>
        </p:spPr>
      </p:pic>
      <p:pic>
        <p:nvPicPr>
          <p:cNvPr id="120" name="Google Shape;120;p8" descr="UIC logo"/>
          <p:cNvPicPr preferRelativeResize="0"/>
          <p:nvPr/>
        </p:nvPicPr>
        <p:blipFill rotWithShape="1">
          <a:blip r:embed="rId12">
            <a:alphaModFix/>
          </a:blip>
          <a:srcRect/>
          <a:stretch/>
        </p:blipFill>
        <p:spPr>
          <a:xfrm>
            <a:off x="533400" y="2971800"/>
            <a:ext cx="924017" cy="924017"/>
          </a:xfrm>
          <a:prstGeom prst="rect">
            <a:avLst/>
          </a:prstGeom>
          <a:noFill/>
          <a:ln>
            <a:noFill/>
          </a:ln>
        </p:spPr>
      </p:pic>
      <p:sp>
        <p:nvSpPr>
          <p:cNvPr id="121" name="Google Shape;121;p8"/>
          <p:cNvSpPr txBox="1">
            <a:spLocks noGrp="1"/>
          </p:cNvSpPr>
          <p:nvPr>
            <p:ph type="title"/>
          </p:nvPr>
        </p:nvSpPr>
        <p:spPr>
          <a:xfrm>
            <a:off x="0" y="19525"/>
            <a:ext cx="9144000" cy="965700"/>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SzPts val="1400"/>
              <a:buNone/>
            </a:pPr>
            <a:r>
              <a:rPr lang="en-US" b="1" dirty="0">
                <a:solidFill>
                  <a:schemeClr val="tx1"/>
                </a:solidFill>
                <a:latin typeface="Arial"/>
              </a:rPr>
              <a:t>Governing Members</a:t>
            </a:r>
            <a:endParaRPr dirty="0">
              <a:solidFill>
                <a:schemeClr val="tx1"/>
              </a:solidFill>
              <a:latin typeface="Arial"/>
            </a:endParaRPr>
          </a:p>
        </p:txBody>
      </p:sp>
      <p:pic>
        <p:nvPicPr>
          <p:cNvPr id="7" name="Picture 6" descr="Chicago History Museum logo">
            <a:extLst>
              <a:ext uri="{FF2B5EF4-FFF2-40B4-BE49-F238E27FC236}">
                <a16:creationId xmlns:a16="http://schemas.microsoft.com/office/drawing/2014/main" id="{68ED73BC-659A-E437-B19A-C288A0A4EA97}"/>
              </a:ext>
            </a:extLst>
          </p:cNvPr>
          <p:cNvPicPr>
            <a:picLocks noChangeAspect="1"/>
          </p:cNvPicPr>
          <p:nvPr/>
        </p:nvPicPr>
        <p:blipFill>
          <a:blip r:embed="rId13"/>
          <a:stretch>
            <a:fillRect/>
          </a:stretch>
        </p:blipFill>
        <p:spPr>
          <a:xfrm>
            <a:off x="507150" y="5524025"/>
            <a:ext cx="4601217" cy="92405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28" name="Google Shape;128;p9" descr="Lake Forest College"/>
          <p:cNvPicPr preferRelativeResize="0"/>
          <p:nvPr/>
        </p:nvPicPr>
        <p:blipFill rotWithShape="1">
          <a:blip r:embed="rId3">
            <a:alphaModFix/>
          </a:blip>
          <a:srcRect/>
          <a:stretch/>
        </p:blipFill>
        <p:spPr>
          <a:xfrm>
            <a:off x="185176" y="2364039"/>
            <a:ext cx="1039136" cy="1162267"/>
          </a:xfrm>
          <a:prstGeom prst="rect">
            <a:avLst/>
          </a:prstGeom>
          <a:noFill/>
          <a:ln>
            <a:noFill/>
          </a:ln>
        </p:spPr>
      </p:pic>
      <p:pic>
        <p:nvPicPr>
          <p:cNvPr id="132" name="Google Shape;132;p9" descr="Oak Park Public Library"/>
          <p:cNvPicPr preferRelativeResize="0"/>
          <p:nvPr/>
        </p:nvPicPr>
        <p:blipFill rotWithShape="1">
          <a:blip r:embed="rId4">
            <a:alphaModFix/>
          </a:blip>
          <a:srcRect/>
          <a:stretch/>
        </p:blipFill>
        <p:spPr>
          <a:xfrm>
            <a:off x="3384018" y="3644541"/>
            <a:ext cx="1266826" cy="512009"/>
          </a:xfrm>
          <a:prstGeom prst="rect">
            <a:avLst/>
          </a:prstGeom>
          <a:noFill/>
          <a:ln>
            <a:noFill/>
          </a:ln>
        </p:spPr>
      </p:pic>
      <p:pic>
        <p:nvPicPr>
          <p:cNvPr id="134" name="Google Shape;134;p9" descr="Lincoln Park Zoo"/>
          <p:cNvPicPr preferRelativeResize="0"/>
          <p:nvPr/>
        </p:nvPicPr>
        <p:blipFill rotWithShape="1">
          <a:blip r:embed="rId5">
            <a:alphaModFix/>
          </a:blip>
          <a:srcRect/>
          <a:stretch/>
        </p:blipFill>
        <p:spPr>
          <a:xfrm>
            <a:off x="4572000" y="4886487"/>
            <a:ext cx="1272258" cy="616685"/>
          </a:xfrm>
          <a:prstGeom prst="rect">
            <a:avLst/>
          </a:prstGeom>
          <a:noFill/>
          <a:ln>
            <a:noFill/>
          </a:ln>
        </p:spPr>
      </p:pic>
      <p:pic>
        <p:nvPicPr>
          <p:cNvPr id="135" name="Google Shape;135;p9" descr="Chicago Botanic Garden"/>
          <p:cNvPicPr preferRelativeResize="0"/>
          <p:nvPr/>
        </p:nvPicPr>
        <p:blipFill rotWithShape="1">
          <a:blip r:embed="rId6">
            <a:alphaModFix/>
          </a:blip>
          <a:srcRect/>
          <a:stretch/>
        </p:blipFill>
        <p:spPr>
          <a:xfrm>
            <a:off x="7975765" y="3734123"/>
            <a:ext cx="865348" cy="851812"/>
          </a:xfrm>
          <a:prstGeom prst="rect">
            <a:avLst/>
          </a:prstGeom>
          <a:noFill/>
          <a:ln>
            <a:noFill/>
          </a:ln>
        </p:spPr>
      </p:pic>
      <p:pic>
        <p:nvPicPr>
          <p:cNvPr id="136" name="Google Shape;136;p9" descr="Rush University Medical Center"/>
          <p:cNvPicPr preferRelativeResize="0"/>
          <p:nvPr/>
        </p:nvPicPr>
        <p:blipFill rotWithShape="1">
          <a:blip r:embed="rId7">
            <a:alphaModFix/>
          </a:blip>
          <a:srcRect/>
          <a:stretch/>
        </p:blipFill>
        <p:spPr>
          <a:xfrm>
            <a:off x="1337611" y="4943885"/>
            <a:ext cx="2298093" cy="462201"/>
          </a:xfrm>
          <a:prstGeom prst="rect">
            <a:avLst/>
          </a:prstGeom>
          <a:noFill/>
          <a:ln>
            <a:noFill/>
          </a:ln>
        </p:spPr>
      </p:pic>
      <p:pic>
        <p:nvPicPr>
          <p:cNvPr id="137" name="Google Shape;137;p9" descr="Adler Planetarium"/>
          <p:cNvPicPr preferRelativeResize="0"/>
          <p:nvPr/>
        </p:nvPicPr>
        <p:blipFill rotWithShape="1">
          <a:blip r:embed="rId8">
            <a:alphaModFix/>
          </a:blip>
          <a:srcRect/>
          <a:stretch/>
        </p:blipFill>
        <p:spPr>
          <a:xfrm>
            <a:off x="4511423" y="6008737"/>
            <a:ext cx="1174749" cy="497101"/>
          </a:xfrm>
          <a:prstGeom prst="rect">
            <a:avLst/>
          </a:prstGeom>
          <a:noFill/>
          <a:ln>
            <a:noFill/>
          </a:ln>
        </p:spPr>
      </p:pic>
      <p:pic>
        <p:nvPicPr>
          <p:cNvPr id="138" name="Google Shape;138;p9" descr="Pritzker Military Museum and Library"/>
          <p:cNvPicPr preferRelativeResize="0"/>
          <p:nvPr/>
        </p:nvPicPr>
        <p:blipFill rotWithShape="1">
          <a:blip r:embed="rId9">
            <a:alphaModFix/>
          </a:blip>
          <a:srcRect/>
          <a:stretch/>
        </p:blipFill>
        <p:spPr>
          <a:xfrm>
            <a:off x="7720695" y="6044027"/>
            <a:ext cx="1145157" cy="613407"/>
          </a:xfrm>
          <a:prstGeom prst="rect">
            <a:avLst/>
          </a:prstGeom>
          <a:noFill/>
          <a:ln>
            <a:noFill/>
          </a:ln>
        </p:spPr>
      </p:pic>
      <p:sp>
        <p:nvSpPr>
          <p:cNvPr id="141" name="Google Shape;141;p9" descr="Northwestern Memorial HealthCare Archives"/>
          <p:cNvSpPr txBox="1"/>
          <p:nvPr/>
        </p:nvSpPr>
        <p:spPr>
          <a:xfrm>
            <a:off x="4024221" y="2720172"/>
            <a:ext cx="2975776"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solidFill>
                  <a:srgbClr val="7030A0"/>
                </a:solidFill>
                <a:latin typeface="Aharoni"/>
                <a:ea typeface="Aharoni"/>
                <a:cs typeface="Aharoni"/>
                <a:sym typeface="Aharoni"/>
              </a:rPr>
              <a:t>Northwestern Memorial HealthCare Archives</a:t>
            </a:r>
            <a:endParaRPr sz="1400" b="0" i="0" u="none" strike="noStrike" cap="none" dirty="0">
              <a:solidFill>
                <a:srgbClr val="000000"/>
              </a:solidFill>
              <a:latin typeface="Arial"/>
              <a:ea typeface="Arial"/>
              <a:cs typeface="Arial"/>
              <a:sym typeface="Arial"/>
            </a:endParaRPr>
          </a:p>
        </p:txBody>
      </p:sp>
      <p:pic>
        <p:nvPicPr>
          <p:cNvPr id="144" name="Google Shape;144;p9" descr="Pullman National Monument"/>
          <p:cNvPicPr preferRelativeResize="0"/>
          <p:nvPr/>
        </p:nvPicPr>
        <p:blipFill rotWithShape="1">
          <a:blip r:embed="rId10">
            <a:alphaModFix/>
          </a:blip>
          <a:srcRect/>
          <a:stretch/>
        </p:blipFill>
        <p:spPr>
          <a:xfrm>
            <a:off x="4927345" y="1195462"/>
            <a:ext cx="758827" cy="1242863"/>
          </a:xfrm>
          <a:prstGeom prst="rect">
            <a:avLst/>
          </a:prstGeom>
          <a:noFill/>
          <a:ln>
            <a:noFill/>
          </a:ln>
        </p:spPr>
      </p:pic>
      <p:sp>
        <p:nvSpPr>
          <p:cNvPr id="145" name="Google Shape;145;p9"/>
          <p:cNvSpPr txBox="1"/>
          <p:nvPr/>
        </p:nvSpPr>
        <p:spPr>
          <a:xfrm>
            <a:off x="1" y="88868"/>
            <a:ext cx="7004400" cy="584700"/>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rgbClr val="7F7F7F"/>
              </a:buClr>
              <a:buSzPts val="4800"/>
              <a:buFont typeface="Avenir"/>
              <a:buNone/>
            </a:pPr>
            <a:r>
              <a:rPr lang="en-US" sz="4800" b="1" i="0" u="none" strike="noStrike" cap="none" dirty="0">
                <a:solidFill>
                  <a:schemeClr val="tx1"/>
                </a:solidFill>
                <a:ea typeface="Avenir"/>
                <a:cs typeface="Avenir"/>
                <a:sym typeface="Avenir"/>
              </a:rPr>
              <a:t>Members</a:t>
            </a:r>
            <a:endParaRPr sz="1400" b="0" i="0" u="none" strike="noStrike" cap="none" dirty="0">
              <a:solidFill>
                <a:schemeClr val="tx1"/>
              </a:solidFill>
              <a:ea typeface="Arial"/>
              <a:cs typeface="Arial"/>
              <a:sym typeface="Arial"/>
            </a:endParaRPr>
          </a:p>
        </p:txBody>
      </p:sp>
      <p:pic>
        <p:nvPicPr>
          <p:cNvPr id="146" name="Google Shape;146;p9" descr="Chicago Film Archives"/>
          <p:cNvPicPr preferRelativeResize="0"/>
          <p:nvPr/>
        </p:nvPicPr>
        <p:blipFill rotWithShape="1">
          <a:blip r:embed="rId11">
            <a:alphaModFix/>
          </a:blip>
          <a:srcRect/>
          <a:stretch/>
        </p:blipFill>
        <p:spPr>
          <a:xfrm>
            <a:off x="2058199" y="2100342"/>
            <a:ext cx="1956106" cy="524066"/>
          </a:xfrm>
          <a:prstGeom prst="rect">
            <a:avLst/>
          </a:prstGeom>
          <a:noFill/>
          <a:ln>
            <a:noFill/>
          </a:ln>
        </p:spPr>
      </p:pic>
      <p:pic>
        <p:nvPicPr>
          <p:cNvPr id="147" name="Google Shape;147;p9" descr="School of the Art Institute of Chicago"/>
          <p:cNvPicPr preferRelativeResize="0"/>
          <p:nvPr/>
        </p:nvPicPr>
        <p:blipFill rotWithShape="1">
          <a:blip r:embed="rId12">
            <a:alphaModFix/>
          </a:blip>
          <a:srcRect/>
          <a:stretch/>
        </p:blipFill>
        <p:spPr>
          <a:xfrm>
            <a:off x="185179" y="1778762"/>
            <a:ext cx="1702034" cy="527152"/>
          </a:xfrm>
          <a:prstGeom prst="rect">
            <a:avLst/>
          </a:prstGeom>
          <a:noFill/>
          <a:ln>
            <a:noFill/>
          </a:ln>
        </p:spPr>
      </p:pic>
      <p:pic>
        <p:nvPicPr>
          <p:cNvPr id="150" name="Google Shape;150;p9" descr="National Hellenic Museum"/>
          <p:cNvPicPr preferRelativeResize="0"/>
          <p:nvPr/>
        </p:nvPicPr>
        <p:blipFill rotWithShape="1">
          <a:blip r:embed="rId13">
            <a:alphaModFix/>
          </a:blip>
          <a:srcRect/>
          <a:stretch/>
        </p:blipFill>
        <p:spPr>
          <a:xfrm>
            <a:off x="3940464" y="1262215"/>
            <a:ext cx="845505" cy="987789"/>
          </a:xfrm>
          <a:prstGeom prst="rect">
            <a:avLst/>
          </a:prstGeom>
          <a:noFill/>
          <a:ln>
            <a:noFill/>
          </a:ln>
        </p:spPr>
      </p:pic>
      <p:pic>
        <p:nvPicPr>
          <p:cNvPr id="151" name="Google Shape;151;p9" descr="Puerto Rican Arts Alliance"/>
          <p:cNvPicPr preferRelativeResize="0"/>
          <p:nvPr/>
        </p:nvPicPr>
        <p:blipFill rotWithShape="1">
          <a:blip r:embed="rId14">
            <a:alphaModFix/>
          </a:blip>
          <a:srcRect/>
          <a:stretch/>
        </p:blipFill>
        <p:spPr>
          <a:xfrm>
            <a:off x="1674849" y="4205627"/>
            <a:ext cx="1379074" cy="502956"/>
          </a:xfrm>
          <a:prstGeom prst="rect">
            <a:avLst/>
          </a:prstGeom>
          <a:noFill/>
          <a:ln>
            <a:noFill/>
          </a:ln>
        </p:spPr>
      </p:pic>
      <p:pic>
        <p:nvPicPr>
          <p:cNvPr id="152" name="Google Shape;152;p9" descr="The Grove"/>
          <p:cNvPicPr preferRelativeResize="0"/>
          <p:nvPr/>
        </p:nvPicPr>
        <p:blipFill rotWithShape="1">
          <a:blip r:embed="rId15">
            <a:alphaModFix/>
          </a:blip>
          <a:srcRect/>
          <a:stretch/>
        </p:blipFill>
        <p:spPr>
          <a:xfrm>
            <a:off x="6248402" y="4955157"/>
            <a:ext cx="1174749" cy="981261"/>
          </a:xfrm>
          <a:prstGeom prst="rect">
            <a:avLst/>
          </a:prstGeom>
          <a:noFill/>
          <a:ln>
            <a:noFill/>
          </a:ln>
        </p:spPr>
      </p:pic>
      <p:pic>
        <p:nvPicPr>
          <p:cNvPr id="153" name="Google Shape;153;p9" descr="Elmhurst College logo"/>
          <p:cNvPicPr preferRelativeResize="0"/>
          <p:nvPr/>
        </p:nvPicPr>
        <p:blipFill rotWithShape="1">
          <a:blip r:embed="rId16">
            <a:alphaModFix/>
          </a:blip>
          <a:srcRect/>
          <a:stretch/>
        </p:blipFill>
        <p:spPr>
          <a:xfrm>
            <a:off x="357530" y="4580168"/>
            <a:ext cx="1039136" cy="1039136"/>
          </a:xfrm>
          <a:prstGeom prst="rect">
            <a:avLst/>
          </a:prstGeom>
          <a:noFill/>
          <a:ln>
            <a:noFill/>
          </a:ln>
        </p:spPr>
      </p:pic>
      <p:pic>
        <p:nvPicPr>
          <p:cNvPr id="155" name="Google Shape;155;p9" descr="Columbia College Chicago"/>
          <p:cNvPicPr preferRelativeResize="0"/>
          <p:nvPr/>
        </p:nvPicPr>
        <p:blipFill rotWithShape="1">
          <a:blip r:embed="rId17">
            <a:alphaModFix/>
          </a:blip>
          <a:srcRect/>
          <a:stretch/>
        </p:blipFill>
        <p:spPr>
          <a:xfrm>
            <a:off x="6228111" y="3556282"/>
            <a:ext cx="1591313" cy="600496"/>
          </a:xfrm>
          <a:prstGeom prst="rect">
            <a:avLst/>
          </a:prstGeom>
          <a:noFill/>
          <a:ln>
            <a:noFill/>
          </a:ln>
        </p:spPr>
      </p:pic>
      <p:pic>
        <p:nvPicPr>
          <p:cNvPr id="156" name="Google Shape;156;p9" descr="Chinese American Museum of Chicago"/>
          <p:cNvPicPr preferRelativeResize="0"/>
          <p:nvPr/>
        </p:nvPicPr>
        <p:blipFill rotWithShape="1">
          <a:blip r:embed="rId18">
            <a:alphaModFix/>
          </a:blip>
          <a:srcRect/>
          <a:stretch/>
        </p:blipFill>
        <p:spPr>
          <a:xfrm>
            <a:off x="5857695" y="885763"/>
            <a:ext cx="1295476" cy="779310"/>
          </a:xfrm>
          <a:prstGeom prst="rect">
            <a:avLst/>
          </a:prstGeom>
          <a:noFill/>
          <a:ln>
            <a:noFill/>
          </a:ln>
        </p:spPr>
      </p:pic>
      <p:pic>
        <p:nvPicPr>
          <p:cNvPr id="158" name="Google Shape;158;p9" descr="Balzekas Museum of Lithuanian Culture"/>
          <p:cNvPicPr preferRelativeResize="0"/>
          <p:nvPr/>
        </p:nvPicPr>
        <p:blipFill rotWithShape="1">
          <a:blip r:embed="rId19">
            <a:alphaModFix/>
          </a:blip>
          <a:srcRect/>
          <a:stretch/>
        </p:blipFill>
        <p:spPr>
          <a:xfrm>
            <a:off x="3080339" y="152428"/>
            <a:ext cx="892635" cy="1347374"/>
          </a:xfrm>
          <a:prstGeom prst="rect">
            <a:avLst/>
          </a:prstGeom>
          <a:noFill/>
          <a:ln>
            <a:noFill/>
          </a:ln>
        </p:spPr>
      </p:pic>
      <p:pic>
        <p:nvPicPr>
          <p:cNvPr id="159" name="Google Shape;159;p9" descr="Alliance Francaise"/>
          <p:cNvPicPr preferRelativeResize="0"/>
          <p:nvPr/>
        </p:nvPicPr>
        <p:blipFill rotWithShape="1">
          <a:blip r:embed="rId20">
            <a:alphaModFix/>
          </a:blip>
          <a:srcRect/>
          <a:stretch/>
        </p:blipFill>
        <p:spPr>
          <a:xfrm>
            <a:off x="1063925" y="2280598"/>
            <a:ext cx="994649" cy="733426"/>
          </a:xfrm>
          <a:prstGeom prst="rect">
            <a:avLst/>
          </a:prstGeom>
          <a:noFill/>
          <a:ln>
            <a:noFill/>
          </a:ln>
        </p:spPr>
      </p:pic>
      <p:pic>
        <p:nvPicPr>
          <p:cNvPr id="160" name="Google Shape;160;p9" descr="Chicago State University"/>
          <p:cNvPicPr preferRelativeResize="0"/>
          <p:nvPr/>
        </p:nvPicPr>
        <p:blipFill rotWithShape="1">
          <a:blip r:embed="rId21">
            <a:alphaModFix/>
          </a:blip>
          <a:srcRect/>
          <a:stretch/>
        </p:blipFill>
        <p:spPr>
          <a:xfrm>
            <a:off x="2117267" y="2965320"/>
            <a:ext cx="1028131" cy="1028131"/>
          </a:xfrm>
          <a:prstGeom prst="rect">
            <a:avLst/>
          </a:prstGeom>
          <a:noFill/>
          <a:ln>
            <a:noFill/>
          </a:ln>
        </p:spPr>
      </p:pic>
      <p:pic>
        <p:nvPicPr>
          <p:cNvPr id="161" name="Google Shape;161;p9" descr="Dominican University"/>
          <p:cNvPicPr preferRelativeResize="0"/>
          <p:nvPr/>
        </p:nvPicPr>
        <p:blipFill rotWithShape="1">
          <a:blip r:embed="rId22">
            <a:alphaModFix/>
          </a:blip>
          <a:srcRect/>
          <a:stretch/>
        </p:blipFill>
        <p:spPr>
          <a:xfrm>
            <a:off x="1445944" y="1560270"/>
            <a:ext cx="2353145" cy="352972"/>
          </a:xfrm>
          <a:prstGeom prst="rect">
            <a:avLst/>
          </a:prstGeom>
          <a:noFill/>
          <a:ln>
            <a:noFill/>
          </a:ln>
        </p:spPr>
      </p:pic>
      <p:pic>
        <p:nvPicPr>
          <p:cNvPr id="162" name="Google Shape;162;p9" descr="Museum of Contemporary Art Chicago"/>
          <p:cNvPicPr preferRelativeResize="0"/>
          <p:nvPr/>
        </p:nvPicPr>
        <p:blipFill rotWithShape="1">
          <a:blip r:embed="rId23">
            <a:alphaModFix/>
          </a:blip>
          <a:srcRect/>
          <a:stretch/>
        </p:blipFill>
        <p:spPr>
          <a:xfrm>
            <a:off x="3628511" y="4457105"/>
            <a:ext cx="775671" cy="775671"/>
          </a:xfrm>
          <a:prstGeom prst="rect">
            <a:avLst/>
          </a:prstGeom>
          <a:noFill/>
          <a:ln>
            <a:noFill/>
          </a:ln>
        </p:spPr>
      </p:pic>
      <p:pic>
        <p:nvPicPr>
          <p:cNvPr id="163" name="Google Shape;163;p9" descr="North Central College"/>
          <p:cNvPicPr preferRelativeResize="0"/>
          <p:nvPr/>
        </p:nvPicPr>
        <p:blipFill rotWithShape="1">
          <a:blip r:embed="rId24">
            <a:alphaModFix/>
          </a:blip>
          <a:srcRect/>
          <a:stretch/>
        </p:blipFill>
        <p:spPr>
          <a:xfrm>
            <a:off x="5240301" y="3390375"/>
            <a:ext cx="923075" cy="923075"/>
          </a:xfrm>
          <a:prstGeom prst="rect">
            <a:avLst/>
          </a:prstGeom>
          <a:noFill/>
          <a:ln>
            <a:noFill/>
          </a:ln>
        </p:spPr>
      </p:pic>
      <p:pic>
        <p:nvPicPr>
          <p:cNvPr id="164" name="Google Shape;164;p9" descr="North Park University"/>
          <p:cNvPicPr preferRelativeResize="0"/>
          <p:nvPr/>
        </p:nvPicPr>
        <p:blipFill rotWithShape="1">
          <a:blip r:embed="rId25">
            <a:alphaModFix/>
          </a:blip>
          <a:srcRect/>
          <a:stretch/>
        </p:blipFill>
        <p:spPr>
          <a:xfrm>
            <a:off x="4695205" y="4404021"/>
            <a:ext cx="2674503" cy="391889"/>
          </a:xfrm>
          <a:prstGeom prst="rect">
            <a:avLst/>
          </a:prstGeom>
          <a:noFill/>
          <a:ln>
            <a:noFill/>
          </a:ln>
        </p:spPr>
      </p:pic>
      <p:pic>
        <p:nvPicPr>
          <p:cNvPr id="167" name="Google Shape;167;p9" descr="Polish Museum of America"/>
          <p:cNvPicPr preferRelativeResize="0"/>
          <p:nvPr/>
        </p:nvPicPr>
        <p:blipFill rotWithShape="1">
          <a:blip r:embed="rId26">
            <a:alphaModFix/>
          </a:blip>
          <a:srcRect/>
          <a:stretch/>
        </p:blipFill>
        <p:spPr>
          <a:xfrm>
            <a:off x="4033850" y="202325"/>
            <a:ext cx="1076325" cy="770800"/>
          </a:xfrm>
          <a:prstGeom prst="rect">
            <a:avLst/>
          </a:prstGeom>
          <a:noFill/>
          <a:ln>
            <a:noFill/>
          </a:ln>
        </p:spPr>
      </p:pic>
      <p:pic>
        <p:nvPicPr>
          <p:cNvPr id="168" name="Google Shape;168;p9" descr="Daughters of the American Revolution Chicago Chapter"/>
          <p:cNvPicPr preferRelativeResize="0"/>
          <p:nvPr/>
        </p:nvPicPr>
        <p:blipFill rotWithShape="1">
          <a:blip r:embed="rId27">
            <a:alphaModFix/>
          </a:blip>
          <a:srcRect/>
          <a:stretch/>
        </p:blipFill>
        <p:spPr>
          <a:xfrm>
            <a:off x="5533921" y="147041"/>
            <a:ext cx="1619250" cy="733425"/>
          </a:xfrm>
          <a:prstGeom prst="rect">
            <a:avLst/>
          </a:prstGeom>
          <a:noFill/>
          <a:ln>
            <a:noFill/>
          </a:ln>
        </p:spPr>
      </p:pic>
      <p:pic>
        <p:nvPicPr>
          <p:cNvPr id="170" name="Google Shape;170;p9" descr="Peggy Notebaert Nature Museum"/>
          <p:cNvPicPr preferRelativeResize="0"/>
          <p:nvPr/>
        </p:nvPicPr>
        <p:blipFill rotWithShape="1">
          <a:blip r:embed="rId28">
            <a:alphaModFix/>
          </a:blip>
          <a:srcRect/>
          <a:stretch/>
        </p:blipFill>
        <p:spPr>
          <a:xfrm>
            <a:off x="185183" y="731355"/>
            <a:ext cx="2518192" cy="771121"/>
          </a:xfrm>
          <a:prstGeom prst="rect">
            <a:avLst/>
          </a:prstGeom>
          <a:noFill/>
          <a:ln>
            <a:noFill/>
          </a:ln>
        </p:spPr>
      </p:pic>
      <p:pic>
        <p:nvPicPr>
          <p:cNvPr id="5" name="Picture 4" descr="Chicago Women's History Center">
            <a:extLst>
              <a:ext uri="{FF2B5EF4-FFF2-40B4-BE49-F238E27FC236}">
                <a16:creationId xmlns:a16="http://schemas.microsoft.com/office/drawing/2014/main" id="{6F0101E5-7D63-1916-3954-1007B7D2DAA7}"/>
              </a:ext>
            </a:extLst>
          </p:cNvPr>
          <p:cNvPicPr>
            <a:picLocks noChangeAspect="1"/>
          </p:cNvPicPr>
          <p:nvPr/>
        </p:nvPicPr>
        <p:blipFill>
          <a:blip r:embed="rId29"/>
          <a:stretch>
            <a:fillRect/>
          </a:stretch>
        </p:blipFill>
        <p:spPr>
          <a:xfrm>
            <a:off x="211516" y="3479386"/>
            <a:ext cx="1436993" cy="1074456"/>
          </a:xfrm>
          <a:prstGeom prst="rect">
            <a:avLst/>
          </a:prstGeom>
        </p:spPr>
      </p:pic>
      <p:pic>
        <p:nvPicPr>
          <p:cNvPr id="3" name="Picture 2" descr="Media Burn">
            <a:extLst>
              <a:ext uri="{FF2B5EF4-FFF2-40B4-BE49-F238E27FC236}">
                <a16:creationId xmlns:a16="http://schemas.microsoft.com/office/drawing/2014/main" id="{44876CE9-DA13-5D44-18C8-82824FC410CF}"/>
              </a:ext>
            </a:extLst>
          </p:cNvPr>
          <p:cNvPicPr>
            <a:picLocks noChangeAspect="1"/>
          </p:cNvPicPr>
          <p:nvPr/>
        </p:nvPicPr>
        <p:blipFill>
          <a:blip r:embed="rId30"/>
          <a:stretch>
            <a:fillRect/>
          </a:stretch>
        </p:blipFill>
        <p:spPr>
          <a:xfrm>
            <a:off x="7153171" y="464221"/>
            <a:ext cx="1712681" cy="1722802"/>
          </a:xfrm>
          <a:prstGeom prst="rect">
            <a:avLst/>
          </a:prstGeom>
        </p:spPr>
      </p:pic>
      <p:pic>
        <p:nvPicPr>
          <p:cNvPr id="6" name="Picture 5" descr="Shorefront Legacy Center">
            <a:extLst>
              <a:ext uri="{FF2B5EF4-FFF2-40B4-BE49-F238E27FC236}">
                <a16:creationId xmlns:a16="http://schemas.microsoft.com/office/drawing/2014/main" id="{A45FB870-5ABD-D60F-69CB-B970B137814B}"/>
              </a:ext>
            </a:extLst>
          </p:cNvPr>
          <p:cNvPicPr>
            <a:picLocks noChangeAspect="1"/>
          </p:cNvPicPr>
          <p:nvPr/>
        </p:nvPicPr>
        <p:blipFill>
          <a:blip r:embed="rId31"/>
          <a:stretch>
            <a:fillRect/>
          </a:stretch>
        </p:blipFill>
        <p:spPr>
          <a:xfrm>
            <a:off x="7083663" y="2277594"/>
            <a:ext cx="1274064" cy="1298448"/>
          </a:xfrm>
          <a:prstGeom prst="rect">
            <a:avLst/>
          </a:prstGeom>
        </p:spPr>
      </p:pic>
      <p:pic>
        <p:nvPicPr>
          <p:cNvPr id="4" name="Picture 3" descr="Wilmette History Museum">
            <a:extLst>
              <a:ext uri="{FF2B5EF4-FFF2-40B4-BE49-F238E27FC236}">
                <a16:creationId xmlns:a16="http://schemas.microsoft.com/office/drawing/2014/main" id="{08C5ACE1-C196-3284-D81E-EAC2BE39AA27}"/>
              </a:ext>
            </a:extLst>
          </p:cNvPr>
          <p:cNvPicPr>
            <a:picLocks noChangeAspect="1"/>
          </p:cNvPicPr>
          <p:nvPr/>
        </p:nvPicPr>
        <p:blipFill>
          <a:blip r:embed="rId32"/>
          <a:stretch>
            <a:fillRect/>
          </a:stretch>
        </p:blipFill>
        <p:spPr>
          <a:xfrm>
            <a:off x="1337611" y="5468078"/>
            <a:ext cx="2700533" cy="1243587"/>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g12429e18764_0_166"/>
          <p:cNvSpPr txBox="1">
            <a:spLocks noGrp="1"/>
          </p:cNvSpPr>
          <p:nvPr>
            <p:ph type="title"/>
          </p:nvPr>
        </p:nvSpPr>
        <p:spPr>
          <a:xfrm>
            <a:off x="1987425" y="713800"/>
            <a:ext cx="5654400" cy="13857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85000"/>
              </a:lnSpc>
              <a:spcBef>
                <a:spcPts val="0"/>
              </a:spcBef>
              <a:spcAft>
                <a:spcPts val="0"/>
              </a:spcAft>
              <a:buClr>
                <a:schemeClr val="dk1"/>
              </a:buClr>
              <a:buSzPct val="100000"/>
              <a:buFont typeface="Arial"/>
              <a:buNone/>
            </a:pPr>
            <a:endParaRPr sz="4400" b="1" dirty="0">
              <a:solidFill>
                <a:schemeClr val="accent4"/>
              </a:solidFill>
            </a:endParaRPr>
          </a:p>
          <a:p>
            <a:pPr marL="0" lvl="0" indent="0" algn="ctr" rtl="0">
              <a:lnSpc>
                <a:spcPct val="85000"/>
              </a:lnSpc>
              <a:spcBef>
                <a:spcPts val="0"/>
              </a:spcBef>
              <a:spcAft>
                <a:spcPts val="0"/>
              </a:spcAft>
              <a:buSzPct val="32407"/>
              <a:buNone/>
            </a:pPr>
            <a:endParaRPr b="1" dirty="0">
              <a:solidFill>
                <a:srgbClr val="7F7F7F"/>
              </a:solidFill>
            </a:endParaRPr>
          </a:p>
          <a:p>
            <a:pPr marL="0" lvl="0" indent="0" algn="ctr" rtl="0">
              <a:lnSpc>
                <a:spcPct val="85000"/>
              </a:lnSpc>
              <a:spcBef>
                <a:spcPts val="0"/>
              </a:spcBef>
              <a:spcAft>
                <a:spcPts val="0"/>
              </a:spcAft>
              <a:buSzPct val="32407"/>
              <a:buNone/>
            </a:pPr>
            <a:endParaRPr b="1" dirty="0">
              <a:solidFill>
                <a:srgbClr val="7F7F7F"/>
              </a:solidFill>
            </a:endParaRPr>
          </a:p>
          <a:p>
            <a:pPr marL="0" lvl="0" indent="0" algn="ctr" rtl="0">
              <a:lnSpc>
                <a:spcPct val="85000"/>
              </a:lnSpc>
              <a:spcBef>
                <a:spcPts val="0"/>
              </a:spcBef>
              <a:spcAft>
                <a:spcPts val="0"/>
              </a:spcAft>
              <a:buSzPct val="32407"/>
              <a:buNone/>
            </a:pPr>
            <a:endParaRPr b="1" dirty="0">
              <a:solidFill>
                <a:srgbClr val="7F7F7F"/>
              </a:solidFill>
            </a:endParaRPr>
          </a:p>
          <a:p>
            <a:pPr marL="0" lvl="0" indent="0" algn="ctr" rtl="0">
              <a:lnSpc>
                <a:spcPct val="85000"/>
              </a:lnSpc>
              <a:spcBef>
                <a:spcPts val="0"/>
              </a:spcBef>
              <a:spcAft>
                <a:spcPts val="0"/>
              </a:spcAft>
              <a:buSzPct val="32407"/>
              <a:buNone/>
            </a:pPr>
            <a:endParaRPr b="1" dirty="0">
              <a:solidFill>
                <a:srgbClr val="7F7F7F"/>
              </a:solidFill>
            </a:endParaRPr>
          </a:p>
          <a:p>
            <a:pPr marL="0" lvl="0" indent="0" algn="ctr" rtl="0">
              <a:lnSpc>
                <a:spcPct val="85000"/>
              </a:lnSpc>
              <a:spcBef>
                <a:spcPts val="0"/>
              </a:spcBef>
              <a:spcAft>
                <a:spcPts val="0"/>
              </a:spcAft>
              <a:buSzPct val="32407"/>
              <a:buNone/>
            </a:pPr>
            <a:endParaRPr b="1" dirty="0">
              <a:solidFill>
                <a:srgbClr val="7F7F7F"/>
              </a:solidFill>
            </a:endParaRPr>
          </a:p>
          <a:p>
            <a:pPr marL="0" lvl="0" indent="0" algn="ctr" rtl="0">
              <a:lnSpc>
                <a:spcPct val="85000"/>
              </a:lnSpc>
              <a:spcBef>
                <a:spcPts val="0"/>
              </a:spcBef>
              <a:spcAft>
                <a:spcPts val="0"/>
              </a:spcAft>
              <a:buClr>
                <a:schemeClr val="dk1"/>
              </a:buClr>
              <a:buSzPts val="13577"/>
              <a:buFont typeface="Arial"/>
              <a:buNone/>
            </a:pPr>
            <a:r>
              <a:rPr lang="en-US" b="1" dirty="0">
                <a:solidFill>
                  <a:schemeClr val="tx1"/>
                </a:solidFill>
                <a:latin typeface="Arial"/>
              </a:rPr>
              <a:t>Corporate Partners</a:t>
            </a:r>
            <a:endParaRPr sz="1400" dirty="0">
              <a:solidFill>
                <a:schemeClr val="tx1"/>
              </a:solidFill>
              <a:latin typeface="Arial"/>
              <a:ea typeface="Arial"/>
              <a:cs typeface="Arial"/>
              <a:sym typeface="Arial"/>
            </a:endParaRPr>
          </a:p>
          <a:p>
            <a:pPr marL="0" lvl="0" indent="0" algn="l" rtl="0">
              <a:lnSpc>
                <a:spcPct val="85000"/>
              </a:lnSpc>
              <a:spcBef>
                <a:spcPts val="0"/>
              </a:spcBef>
              <a:spcAft>
                <a:spcPts val="0"/>
              </a:spcAft>
              <a:buSzPct val="32407"/>
              <a:buNone/>
            </a:pPr>
            <a:endParaRPr dirty="0"/>
          </a:p>
        </p:txBody>
      </p:sp>
      <p:sp>
        <p:nvSpPr>
          <p:cNvPr id="178" name="Google Shape;178;g12429e18764_0_166">
            <a:extLst>
              <a:ext uri="{C183D7F6-B498-43B3-948B-1728B52AA6E4}">
                <adec:decorative xmlns:adec="http://schemas.microsoft.com/office/drawing/2017/decorative" val="1"/>
              </a:ext>
            </a:extLst>
          </p:cNvPr>
          <p:cNvSpPr txBox="1"/>
          <p:nvPr/>
        </p:nvSpPr>
        <p:spPr>
          <a:xfrm>
            <a:off x="1847450" y="3233050"/>
            <a:ext cx="7333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venir"/>
              <a:ea typeface="Avenir"/>
              <a:cs typeface="Avenir"/>
              <a:sym typeface="Avenir"/>
            </a:endParaRPr>
          </a:p>
        </p:txBody>
      </p:sp>
      <p:pic>
        <p:nvPicPr>
          <p:cNvPr id="179" name="Google Shape;179;g12429e18764_0_166" descr="Union League Club of Chicago"/>
          <p:cNvPicPr preferRelativeResize="0"/>
          <p:nvPr/>
        </p:nvPicPr>
        <p:blipFill rotWithShape="1">
          <a:blip r:embed="rId3">
            <a:alphaModFix/>
          </a:blip>
          <a:srcRect/>
          <a:stretch/>
        </p:blipFill>
        <p:spPr>
          <a:xfrm>
            <a:off x="422075" y="1869500"/>
            <a:ext cx="2004425" cy="2040875"/>
          </a:xfrm>
          <a:prstGeom prst="rect">
            <a:avLst/>
          </a:prstGeom>
          <a:noFill/>
          <a:ln>
            <a:noFill/>
          </a:ln>
        </p:spPr>
      </p:pic>
      <p:pic>
        <p:nvPicPr>
          <p:cNvPr id="180" name="Google Shape;180;g12429e18764_0_166" descr="Chicago Cubs"/>
          <p:cNvPicPr preferRelativeResize="0"/>
          <p:nvPr/>
        </p:nvPicPr>
        <p:blipFill rotWithShape="1">
          <a:blip r:embed="rId4">
            <a:alphaModFix/>
          </a:blip>
          <a:srcRect l="20692" r="19077"/>
          <a:stretch/>
        </p:blipFill>
        <p:spPr>
          <a:xfrm>
            <a:off x="6122725" y="1701150"/>
            <a:ext cx="2602400" cy="2377575"/>
          </a:xfrm>
          <a:prstGeom prst="rect">
            <a:avLst/>
          </a:prstGeom>
          <a:noFill/>
          <a:ln>
            <a:noFill/>
          </a:ln>
        </p:spPr>
      </p:pic>
      <p:pic>
        <p:nvPicPr>
          <p:cNvPr id="181" name="Google Shape;181;g12429e18764_0_166" descr="Henry Crown and Company Archives"/>
          <p:cNvPicPr preferRelativeResize="0"/>
          <p:nvPr/>
        </p:nvPicPr>
        <p:blipFill rotWithShape="1">
          <a:blip r:embed="rId5">
            <a:alphaModFix/>
          </a:blip>
          <a:srcRect/>
          <a:stretch/>
        </p:blipFill>
        <p:spPr>
          <a:xfrm>
            <a:off x="1136851" y="3978750"/>
            <a:ext cx="3146800" cy="2702625"/>
          </a:xfrm>
          <a:prstGeom prst="rect">
            <a:avLst/>
          </a:prstGeom>
          <a:noFill/>
          <a:ln>
            <a:noFill/>
          </a:ln>
        </p:spPr>
      </p:pic>
      <p:pic>
        <p:nvPicPr>
          <p:cNvPr id="182" name="Google Shape;182;g12429e18764_0_166" descr="Ozinga"/>
          <p:cNvPicPr preferRelativeResize="0"/>
          <p:nvPr/>
        </p:nvPicPr>
        <p:blipFill>
          <a:blip r:embed="rId6">
            <a:alphaModFix/>
          </a:blip>
          <a:stretch>
            <a:fillRect/>
          </a:stretch>
        </p:blipFill>
        <p:spPr>
          <a:xfrm>
            <a:off x="5033225" y="4822450"/>
            <a:ext cx="3770225" cy="1250475"/>
          </a:xfrm>
          <a:prstGeom prst="rect">
            <a:avLst/>
          </a:prstGeom>
          <a:noFill/>
          <a:ln>
            <a:noFill/>
          </a:ln>
        </p:spPr>
      </p:pic>
    </p:spTree>
  </p:cSld>
  <p:clrMapOvr>
    <a:masterClrMapping/>
  </p:clrMapOvr>
</p:sld>
</file>

<file path=ppt/theme/theme1.xml><?xml version="1.0" encoding="utf-8"?>
<a:theme xmlns:a="http://schemas.openxmlformats.org/drawingml/2006/main" name="ChicagoCollections_PPT Template">
  <a:themeElements>
    <a:clrScheme name="Custom 1">
      <a:dk1>
        <a:srgbClr val="000000"/>
      </a:dk1>
      <a:lt1>
        <a:srgbClr val="FFFFFF"/>
      </a:lt1>
      <a:dk2>
        <a:srgbClr val="000000"/>
      </a:dk2>
      <a:lt2>
        <a:srgbClr val="FFFFFF"/>
      </a:lt2>
      <a:accent1>
        <a:srgbClr val="EC6535"/>
      </a:accent1>
      <a:accent2>
        <a:srgbClr val="FCB731"/>
      </a:accent2>
      <a:accent3>
        <a:srgbClr val="9DAA27"/>
      </a:accent3>
      <a:accent4>
        <a:srgbClr val="068B90"/>
      </a:accent4>
      <a:accent5>
        <a:srgbClr val="616264"/>
      </a:accent5>
      <a:accent6>
        <a:srgbClr val="FFFFFF"/>
      </a:accent6>
      <a:hlink>
        <a:srgbClr val="068B90"/>
      </a:hlink>
      <a:folHlink>
        <a:srgbClr val="61626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1213</TotalTime>
  <Words>1455</Words>
  <Application>Microsoft Office PowerPoint</Application>
  <PresentationFormat>On-screen Show (4:3)</PresentationFormat>
  <Paragraphs>137</Paragraphs>
  <Slides>35</Slides>
  <Notes>25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Arial Black</vt:lpstr>
      <vt:lpstr>Pacifico</vt:lpstr>
      <vt:lpstr>Calibri</vt:lpstr>
      <vt:lpstr>Arial</vt:lpstr>
      <vt:lpstr>Avenir</vt:lpstr>
      <vt:lpstr>Aharoni</vt:lpstr>
      <vt:lpstr>ChicagoCollections_PPT Template</vt:lpstr>
      <vt:lpstr>        </vt:lpstr>
      <vt:lpstr>PowerPoint Presentation</vt:lpstr>
      <vt:lpstr>A Shared Commitment</vt:lpstr>
      <vt:lpstr>A Shared Commitment:  Making Chicago’s Primary Sources Discoverable</vt:lpstr>
      <vt:lpstr>A Shared Commitment:  Facilitating Scholarship</vt:lpstr>
      <vt:lpstr> A Shared Commitment:  Collaboration and Community</vt:lpstr>
      <vt:lpstr>Governing Members</vt:lpstr>
      <vt:lpstr>PowerPoint Presentation</vt:lpstr>
      <vt:lpstr>      Corporate Partners </vt:lpstr>
      <vt:lpstr>PowerPoint Presentation</vt:lpstr>
      <vt:lpstr>Before EXPLORE….</vt:lpstr>
      <vt:lpstr>The backend to EXPLORE: Metadata Hopper</vt:lpstr>
      <vt:lpstr> What is Metadata Hopper?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Building on the Foundation: Cooperative Reference Network</vt:lpstr>
      <vt:lpstr>Reference Referral Network </vt:lpstr>
      <vt:lpstr>PowerPoint Presentation</vt:lpstr>
      <vt:lpstr>PowerPoint Presentation</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Jaclyn Grahl</dc:creator>
  <cp:lastModifiedBy>Swanson, Nicole Marie</cp:lastModifiedBy>
  <cp:revision>45</cp:revision>
  <dcterms:created xsi:type="dcterms:W3CDTF">2015-06-17T20:42:09Z</dcterms:created>
  <dcterms:modified xsi:type="dcterms:W3CDTF">2026-07-17T13:59:10Z</dcterms:modified>
</cp:coreProperties>
</file>